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4.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5.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6.xml" ContentType="application/vnd.openxmlformats-officedocument.theme+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5" r:id="rId1"/>
    <p:sldMasterId id="2147483758" r:id="rId2"/>
    <p:sldMasterId id="2147483775" r:id="rId3"/>
    <p:sldMasterId id="2147483787" r:id="rId4"/>
    <p:sldMasterId id="2147483800" r:id="rId5"/>
    <p:sldMasterId id="2147483817" r:id="rId6"/>
    <p:sldMasterId id="2147483829" r:id="rId7"/>
  </p:sldMasterIdLst>
  <p:notesMasterIdLst>
    <p:notesMasterId r:id="rId43"/>
  </p:notesMasterIdLst>
  <p:sldIdLst>
    <p:sldId id="257" r:id="rId8"/>
    <p:sldId id="338" r:id="rId9"/>
    <p:sldId id="339" r:id="rId10"/>
    <p:sldId id="340" r:id="rId11"/>
    <p:sldId id="341" r:id="rId12"/>
    <p:sldId id="344" r:id="rId13"/>
    <p:sldId id="345" r:id="rId14"/>
    <p:sldId id="346" r:id="rId15"/>
    <p:sldId id="347" r:id="rId16"/>
    <p:sldId id="348" r:id="rId17"/>
    <p:sldId id="349" r:id="rId18"/>
    <p:sldId id="350" r:id="rId19"/>
    <p:sldId id="351" r:id="rId20"/>
    <p:sldId id="352" r:id="rId21"/>
    <p:sldId id="353" r:id="rId22"/>
    <p:sldId id="355" r:id="rId23"/>
    <p:sldId id="356" r:id="rId24"/>
    <p:sldId id="357" r:id="rId25"/>
    <p:sldId id="358" r:id="rId26"/>
    <p:sldId id="359" r:id="rId27"/>
    <p:sldId id="360" r:id="rId28"/>
    <p:sldId id="361" r:id="rId29"/>
    <p:sldId id="362" r:id="rId30"/>
    <p:sldId id="363" r:id="rId31"/>
    <p:sldId id="366" r:id="rId32"/>
    <p:sldId id="367" r:id="rId33"/>
    <p:sldId id="368" r:id="rId34"/>
    <p:sldId id="369" r:id="rId35"/>
    <p:sldId id="371" r:id="rId36"/>
    <p:sldId id="373" r:id="rId37"/>
    <p:sldId id="372" r:id="rId38"/>
    <p:sldId id="374" r:id="rId39"/>
    <p:sldId id="370" r:id="rId40"/>
    <p:sldId id="342" r:id="rId41"/>
    <p:sldId id="343" r:id="rId42"/>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Trebuchet MS" pitchFamily="34" charset="0"/>
        <a:ea typeface="+mn-ea"/>
        <a:cs typeface="+mn-cs"/>
      </a:defRPr>
    </a:lvl1pPr>
    <a:lvl2pPr marL="457200" algn="l" rtl="0" eaLnBrk="0" fontAlgn="base" hangingPunct="0">
      <a:spcBef>
        <a:spcPct val="0"/>
      </a:spcBef>
      <a:spcAft>
        <a:spcPct val="0"/>
      </a:spcAft>
      <a:defRPr kern="1200">
        <a:solidFill>
          <a:schemeClr val="tx1"/>
        </a:solidFill>
        <a:latin typeface="Trebuchet MS" pitchFamily="34" charset="0"/>
        <a:ea typeface="+mn-ea"/>
        <a:cs typeface="+mn-cs"/>
      </a:defRPr>
    </a:lvl2pPr>
    <a:lvl3pPr marL="914400" algn="l" rtl="0" eaLnBrk="0" fontAlgn="base" hangingPunct="0">
      <a:spcBef>
        <a:spcPct val="0"/>
      </a:spcBef>
      <a:spcAft>
        <a:spcPct val="0"/>
      </a:spcAft>
      <a:defRPr kern="1200">
        <a:solidFill>
          <a:schemeClr val="tx1"/>
        </a:solidFill>
        <a:latin typeface="Trebuchet MS" pitchFamily="34" charset="0"/>
        <a:ea typeface="+mn-ea"/>
        <a:cs typeface="+mn-cs"/>
      </a:defRPr>
    </a:lvl3pPr>
    <a:lvl4pPr marL="1371600" algn="l" rtl="0" eaLnBrk="0" fontAlgn="base" hangingPunct="0">
      <a:spcBef>
        <a:spcPct val="0"/>
      </a:spcBef>
      <a:spcAft>
        <a:spcPct val="0"/>
      </a:spcAft>
      <a:defRPr kern="1200">
        <a:solidFill>
          <a:schemeClr val="tx1"/>
        </a:solidFill>
        <a:latin typeface="Trebuchet MS" pitchFamily="34" charset="0"/>
        <a:ea typeface="+mn-ea"/>
        <a:cs typeface="+mn-cs"/>
      </a:defRPr>
    </a:lvl4pPr>
    <a:lvl5pPr marL="1828800" algn="l" rtl="0" eaLnBrk="0" fontAlgn="base" hangingPunct="0">
      <a:spcBef>
        <a:spcPct val="0"/>
      </a:spcBef>
      <a:spcAft>
        <a:spcPct val="0"/>
      </a:spcAft>
      <a:defRPr kern="1200">
        <a:solidFill>
          <a:schemeClr val="tx1"/>
        </a:solidFill>
        <a:latin typeface="Trebuchet MS" pitchFamily="34" charset="0"/>
        <a:ea typeface="+mn-ea"/>
        <a:cs typeface="+mn-cs"/>
      </a:defRPr>
    </a:lvl5pPr>
    <a:lvl6pPr marL="2286000" algn="l" defTabSz="914400" rtl="0" eaLnBrk="1" latinLnBrk="0" hangingPunct="1">
      <a:defRPr kern="1200">
        <a:solidFill>
          <a:schemeClr val="tx1"/>
        </a:solidFill>
        <a:latin typeface="Trebuchet MS" pitchFamily="34" charset="0"/>
        <a:ea typeface="+mn-ea"/>
        <a:cs typeface="+mn-cs"/>
      </a:defRPr>
    </a:lvl6pPr>
    <a:lvl7pPr marL="2743200" algn="l" defTabSz="914400" rtl="0" eaLnBrk="1" latinLnBrk="0" hangingPunct="1">
      <a:defRPr kern="1200">
        <a:solidFill>
          <a:schemeClr val="tx1"/>
        </a:solidFill>
        <a:latin typeface="Trebuchet MS" pitchFamily="34" charset="0"/>
        <a:ea typeface="+mn-ea"/>
        <a:cs typeface="+mn-cs"/>
      </a:defRPr>
    </a:lvl7pPr>
    <a:lvl8pPr marL="3200400" algn="l" defTabSz="914400" rtl="0" eaLnBrk="1" latinLnBrk="0" hangingPunct="1">
      <a:defRPr kern="1200">
        <a:solidFill>
          <a:schemeClr val="tx1"/>
        </a:solidFill>
        <a:latin typeface="Trebuchet MS" pitchFamily="34" charset="0"/>
        <a:ea typeface="+mn-ea"/>
        <a:cs typeface="+mn-cs"/>
      </a:defRPr>
    </a:lvl8pPr>
    <a:lvl9pPr marL="3657600" algn="l" defTabSz="914400" rtl="0" eaLnBrk="1" latinLnBrk="0" hangingPunct="1">
      <a:defRPr kern="1200">
        <a:solidFill>
          <a:schemeClr val="tx1"/>
        </a:solidFill>
        <a:latin typeface="Trebuchet MS"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614"/>
    <p:restoredTop sz="85017" autoAdjust="0"/>
  </p:normalViewPr>
  <p:slideViewPr>
    <p:cSldViewPr snapToGrid="0">
      <p:cViewPr varScale="1">
        <p:scale>
          <a:sx n="77" d="100"/>
          <a:sy n="77" d="100"/>
        </p:scale>
        <p:origin x="1566" y="8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tableStyles" Target="tableStyle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9.xml"/><Relationship Id="rId29" Type="http://schemas.openxmlformats.org/officeDocument/2006/relationships/slide" Target="slides/slide22.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notesMaster" Target="notesMasters/notesMaster1.xml"/><Relationship Id="rId8" Type="http://schemas.openxmlformats.org/officeDocument/2006/relationships/slide" Target="slides/slide1.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theme" Target="theme/theme1.xml"/><Relationship Id="rId20" Type="http://schemas.openxmlformats.org/officeDocument/2006/relationships/slide" Target="slides/slide13.xml"/><Relationship Id="rId41"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3FFA3372-3783-4B41-A49F-F7D6CEFE713E}" type="datetimeFigureOut">
              <a:rPr lang="en-US"/>
              <a:pPr>
                <a:defRPr/>
              </a:pPr>
              <a:t>4/6/2018</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itchFamily="34" charset="0"/>
              </a:defRPr>
            </a:lvl1pPr>
          </a:lstStyle>
          <a:p>
            <a:pPr>
              <a:defRPr/>
            </a:pPr>
            <a:fld id="{552D78CE-182F-4F85-95E3-627BDA20ED53}" type="slidenum">
              <a:rPr lang="en-US" altLang="en-US"/>
              <a:pPr>
                <a:defRPr/>
              </a:pPr>
              <a:t>‹#›</a:t>
            </a:fld>
            <a:endParaRPr lang="en-US" altLang="en-US" dirty="0"/>
          </a:p>
        </p:txBody>
      </p:sp>
    </p:spTree>
    <p:extLst>
      <p:ext uri="{BB962C8B-B14F-4D97-AF65-F5344CB8AC3E}">
        <p14:creationId xmlns:p14="http://schemas.microsoft.com/office/powerpoint/2010/main" val="27073187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solidFill>
                  <a:srgbClr val="FF0000"/>
                </a:solidFill>
              </a:rPr>
              <a:t>40 minutes:</a:t>
            </a:r>
          </a:p>
          <a:p>
            <a:pPr marL="0" indent="0">
              <a:buNone/>
            </a:pPr>
            <a:r>
              <a:rPr lang="en-US" dirty="0">
                <a:solidFill>
                  <a:srgbClr val="FF0000"/>
                </a:solidFill>
              </a:rPr>
              <a:t>   10 min intro lecture</a:t>
            </a:r>
          </a:p>
          <a:p>
            <a:pPr marL="0" indent="0">
              <a:buNone/>
            </a:pPr>
            <a:r>
              <a:rPr lang="en-US" dirty="0">
                <a:solidFill>
                  <a:srgbClr val="FF0000"/>
                </a:solidFill>
              </a:rPr>
              <a:t>   30 min cases</a:t>
            </a:r>
          </a:p>
        </p:txBody>
      </p:sp>
      <p:sp>
        <p:nvSpPr>
          <p:cNvPr id="4" name="Slide Number Placeholder 3"/>
          <p:cNvSpPr>
            <a:spLocks noGrp="1"/>
          </p:cNvSpPr>
          <p:nvPr>
            <p:ph type="sldNum" sz="quarter" idx="10"/>
          </p:nvPr>
        </p:nvSpPr>
        <p:spPr/>
        <p:txBody>
          <a:bodyPr/>
          <a:lstStyle/>
          <a:p>
            <a:pPr>
              <a:defRPr/>
            </a:pPr>
            <a:fld id="{552D78CE-182F-4F85-95E3-627BDA20ED53}" type="slidenum">
              <a:rPr lang="en-US" altLang="en-US" smtClean="0"/>
              <a:pPr>
                <a:defRPr/>
              </a:pPr>
              <a:t>1</a:t>
            </a:fld>
            <a:endParaRPr lang="en-US" altLang="en-US"/>
          </a:p>
        </p:txBody>
      </p:sp>
    </p:spTree>
    <p:extLst>
      <p:ext uri="{BB962C8B-B14F-4D97-AF65-F5344CB8AC3E}">
        <p14:creationId xmlns:p14="http://schemas.microsoft.com/office/powerpoint/2010/main" val="21625214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an exhaustive list, but covers the most commonly encountered categories</a:t>
            </a:r>
          </a:p>
        </p:txBody>
      </p:sp>
      <p:sp>
        <p:nvSpPr>
          <p:cNvPr id="4" name="Slide Number Placeholder 3"/>
          <p:cNvSpPr>
            <a:spLocks noGrp="1"/>
          </p:cNvSpPr>
          <p:nvPr>
            <p:ph type="sldNum" sz="quarter" idx="10"/>
          </p:nvPr>
        </p:nvSpPr>
        <p:spPr/>
        <p:txBody>
          <a:bodyPr/>
          <a:lstStyle/>
          <a:p>
            <a:pPr>
              <a:defRPr/>
            </a:pPr>
            <a:fld id="{552D78CE-182F-4F85-95E3-627BDA20ED53}" type="slidenum">
              <a:rPr lang="en-US" altLang="en-US" smtClean="0"/>
              <a:pPr>
                <a:defRPr/>
              </a:pPr>
              <a:t>3</a:t>
            </a:fld>
            <a:endParaRPr lang="en-US" altLang="en-US" dirty="0"/>
          </a:p>
        </p:txBody>
      </p:sp>
    </p:spTree>
    <p:extLst>
      <p:ext uri="{BB962C8B-B14F-4D97-AF65-F5344CB8AC3E}">
        <p14:creationId xmlns:p14="http://schemas.microsoft.com/office/powerpoint/2010/main" val="14706766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Just some examples to make the point. There are obviously many more.</a:t>
            </a:r>
          </a:p>
        </p:txBody>
      </p:sp>
      <p:sp>
        <p:nvSpPr>
          <p:cNvPr id="4" name="Slide Number Placeholder 3"/>
          <p:cNvSpPr>
            <a:spLocks noGrp="1"/>
          </p:cNvSpPr>
          <p:nvPr>
            <p:ph type="sldNum" sz="quarter" idx="10"/>
          </p:nvPr>
        </p:nvSpPr>
        <p:spPr/>
        <p:txBody>
          <a:bodyPr/>
          <a:lstStyle/>
          <a:p>
            <a:pPr>
              <a:defRPr/>
            </a:pPr>
            <a:fld id="{552D78CE-182F-4F85-95E3-627BDA20ED53}" type="slidenum">
              <a:rPr lang="en-US" altLang="en-US" smtClean="0"/>
              <a:pPr>
                <a:defRPr/>
              </a:pPr>
              <a:t>7</a:t>
            </a:fld>
            <a:endParaRPr lang="en-US" altLang="en-US" dirty="0"/>
          </a:p>
        </p:txBody>
      </p:sp>
    </p:spTree>
    <p:extLst>
      <p:ext uri="{BB962C8B-B14F-4D97-AF65-F5344CB8AC3E}">
        <p14:creationId xmlns:p14="http://schemas.microsoft.com/office/powerpoint/2010/main" val="23798843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Anterior shoulder dislocation</a:t>
            </a:r>
          </a:p>
          <a:p>
            <a:endParaRPr lang="en-US" dirty="0" smtClean="0"/>
          </a:p>
          <a:p>
            <a:r>
              <a:rPr lang="en-US" sz="1200" b="0" i="0" kern="1200" dirty="0" smtClean="0">
                <a:solidFill>
                  <a:schemeClr val="tx1"/>
                </a:solidFill>
                <a:effectLst/>
                <a:latin typeface="+mn-lt"/>
                <a:ea typeface="+mn-ea"/>
                <a:cs typeface="+mn-cs"/>
              </a:rPr>
              <a:t>- </a:t>
            </a:r>
            <a:r>
              <a:rPr lang="en-US" sz="1200" b="0" i="0" kern="1200" dirty="0" err="1" smtClean="0">
                <a:solidFill>
                  <a:schemeClr val="tx1"/>
                </a:solidFill>
                <a:effectLst/>
                <a:latin typeface="+mn-lt"/>
                <a:ea typeface="+mn-ea"/>
                <a:cs typeface="+mn-cs"/>
              </a:rPr>
              <a:t>Glenohumeral</a:t>
            </a:r>
            <a:r>
              <a:rPr lang="en-US" sz="1200" b="0" i="0" kern="1200" dirty="0" smtClean="0">
                <a:solidFill>
                  <a:schemeClr val="tx1"/>
                </a:solidFill>
                <a:effectLst/>
                <a:latin typeface="+mn-lt"/>
                <a:ea typeface="+mn-ea"/>
                <a:cs typeface="+mn-cs"/>
              </a:rPr>
              <a:t> (shoulder) dislocations are classified by the direction the humeral head moves relative to the glenoid. Anterior are the most common, followed by posterior, and finally inferior are the most rare.</a:t>
            </a:r>
          </a:p>
          <a:p>
            <a:r>
              <a:rPr lang="en-US" sz="1200" b="0" i="0" kern="1200" dirty="0" smtClean="0">
                <a:solidFill>
                  <a:schemeClr val="tx1"/>
                </a:solidFill>
                <a:effectLst/>
                <a:latin typeface="+mn-lt"/>
                <a:ea typeface="+mn-ea"/>
                <a:cs typeface="+mn-cs"/>
              </a:rPr>
              <a:t>- Anterior dislocations are caused by forced external rotation of the </a:t>
            </a:r>
            <a:r>
              <a:rPr lang="en-US" sz="1200" b="0" i="0" kern="1200" dirty="0" err="1" smtClean="0">
                <a:solidFill>
                  <a:schemeClr val="tx1"/>
                </a:solidFill>
                <a:effectLst/>
                <a:latin typeface="+mn-lt"/>
                <a:ea typeface="+mn-ea"/>
                <a:cs typeface="+mn-cs"/>
              </a:rPr>
              <a:t>humerus</a:t>
            </a:r>
            <a:r>
              <a:rPr lang="en-US" sz="1200" b="0" i="0" kern="1200" dirty="0" smtClean="0">
                <a:solidFill>
                  <a:schemeClr val="tx1"/>
                </a:solidFill>
                <a:effectLst/>
                <a:latin typeface="+mn-lt"/>
                <a:ea typeface="+mn-ea"/>
                <a:cs typeface="+mn-cs"/>
              </a:rPr>
              <a:t>, usually traumatic.</a:t>
            </a:r>
          </a:p>
          <a:p>
            <a:r>
              <a:rPr lang="en-US" sz="1200" b="0" i="0" kern="1200" dirty="0" smtClean="0">
                <a:solidFill>
                  <a:schemeClr val="tx1"/>
                </a:solidFill>
                <a:effectLst/>
                <a:latin typeface="+mn-lt"/>
                <a:ea typeface="+mn-ea"/>
                <a:cs typeface="+mn-cs"/>
              </a:rPr>
              <a:t>- Posterior dislocation are caused by forced internal rotation of the </a:t>
            </a:r>
            <a:r>
              <a:rPr lang="en-US" sz="1200" b="0" i="0" kern="1200" dirty="0" err="1" smtClean="0">
                <a:solidFill>
                  <a:schemeClr val="tx1"/>
                </a:solidFill>
                <a:effectLst/>
                <a:latin typeface="+mn-lt"/>
                <a:ea typeface="+mn-ea"/>
                <a:cs typeface="+mn-cs"/>
              </a:rPr>
              <a:t>humerus</a:t>
            </a:r>
            <a:r>
              <a:rPr lang="en-US" sz="1200" b="0" i="0" kern="1200" dirty="0" smtClean="0">
                <a:solidFill>
                  <a:schemeClr val="tx1"/>
                </a:solidFill>
                <a:effectLst/>
                <a:latin typeface="+mn-lt"/>
                <a:ea typeface="+mn-ea"/>
                <a:cs typeface="+mn-cs"/>
              </a:rPr>
              <a:t>, such as by massive activation of the pectoralis muscles (internal rotators) by seizure or electrocution.</a:t>
            </a:r>
          </a:p>
          <a:p>
            <a:r>
              <a:rPr lang="en-US" sz="1200" b="0" i="0" kern="1200" dirty="0" smtClean="0">
                <a:solidFill>
                  <a:schemeClr val="tx1"/>
                </a:solidFill>
                <a:effectLst/>
                <a:latin typeface="+mn-lt"/>
                <a:ea typeface="+mn-ea"/>
                <a:cs typeface="+mn-cs"/>
              </a:rPr>
              <a:t>- Inferior dislocations are caused by traumatic forceful abduction of the arm, such as falling through a roof. This is also known as </a:t>
            </a:r>
            <a:r>
              <a:rPr lang="en-US" sz="1200" b="0" i="0" kern="1200" dirty="0" err="1" smtClean="0">
                <a:solidFill>
                  <a:schemeClr val="tx1"/>
                </a:solidFill>
                <a:effectLst/>
                <a:latin typeface="+mn-lt"/>
                <a:ea typeface="+mn-ea"/>
                <a:cs typeface="+mn-cs"/>
              </a:rPr>
              <a:t>luxatio</a:t>
            </a:r>
            <a:r>
              <a:rPr lang="en-US" sz="1200" b="0" i="0" kern="1200" dirty="0" smtClean="0">
                <a:solidFill>
                  <a:schemeClr val="tx1"/>
                </a:solidFill>
                <a:effectLst/>
                <a:latin typeface="+mn-lt"/>
                <a:ea typeface="+mn-ea"/>
                <a:cs typeface="+mn-cs"/>
              </a:rPr>
              <a:t> </a:t>
            </a:r>
            <a:r>
              <a:rPr lang="en-US" sz="1200" b="0" i="0" kern="1200" dirty="0" err="1" smtClean="0">
                <a:solidFill>
                  <a:schemeClr val="tx1"/>
                </a:solidFill>
                <a:effectLst/>
                <a:latin typeface="+mn-lt"/>
                <a:ea typeface="+mn-ea"/>
                <a:cs typeface="+mn-cs"/>
              </a:rPr>
              <a:t>erecta</a:t>
            </a:r>
            <a:r>
              <a:rPr lang="en-US" sz="1200" b="0" i="0" kern="1200" dirty="0" smtClean="0">
                <a:solidFill>
                  <a:schemeClr val="tx1"/>
                </a:solidFill>
                <a:effectLst/>
                <a:latin typeface="+mn-lt"/>
                <a:ea typeface="+mn-ea"/>
                <a:cs typeface="+mn-cs"/>
              </a:rPr>
              <a:t> and the patient will present as though they have a question to ask.</a:t>
            </a:r>
          </a:p>
          <a:p>
            <a:r>
              <a:rPr lang="en-US" sz="1200" b="0" i="0" kern="1200" dirty="0" smtClean="0">
                <a:solidFill>
                  <a:schemeClr val="tx1"/>
                </a:solidFill>
                <a:effectLst/>
                <a:latin typeface="+mn-lt"/>
                <a:ea typeface="+mn-ea"/>
                <a:cs typeface="+mn-cs"/>
              </a:rPr>
              <a:t>- It is difficult and problematic to try to differentiate anterior and posterior dislocations on frontal views only. The ideal view is an axillary view. Look for the coracoid process (“lighthouse of the shoulder”) to determine the anterior orientation. If the humeral head is dislocated toward the coracoid process, it is an anterior dislocation. If it is dislocated away from the coracoid process, it is a posterior dislocation.</a:t>
            </a:r>
          </a:p>
        </p:txBody>
      </p:sp>
      <p:sp>
        <p:nvSpPr>
          <p:cNvPr id="4" name="Slide Number Placeholder 3"/>
          <p:cNvSpPr>
            <a:spLocks noGrp="1"/>
          </p:cNvSpPr>
          <p:nvPr>
            <p:ph type="sldNum" sz="quarter" idx="10"/>
          </p:nvPr>
        </p:nvSpPr>
        <p:spPr/>
        <p:txBody>
          <a:bodyPr/>
          <a:lstStyle/>
          <a:p>
            <a:pPr>
              <a:defRPr/>
            </a:pPr>
            <a:fld id="{552D78CE-182F-4F85-95E3-627BDA20ED53}" type="slidenum">
              <a:rPr lang="en-US" altLang="en-US" smtClean="0"/>
              <a:pPr>
                <a:defRPr/>
              </a:pPr>
              <a:t>11</a:t>
            </a:fld>
            <a:endParaRPr lang="en-US" altLang="en-US" dirty="0"/>
          </a:p>
        </p:txBody>
      </p:sp>
    </p:spTree>
    <p:extLst>
      <p:ext uri="{BB962C8B-B14F-4D97-AF65-F5344CB8AC3E}">
        <p14:creationId xmlns:p14="http://schemas.microsoft.com/office/powerpoint/2010/main" val="14585279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552D78CE-182F-4F85-95E3-627BDA20ED53}" type="slidenum">
              <a:rPr lang="en-US" altLang="en-US" smtClean="0"/>
              <a:pPr>
                <a:defRPr/>
              </a:pPr>
              <a:t>12</a:t>
            </a:fld>
            <a:endParaRPr lang="en-US" altLang="en-US" dirty="0"/>
          </a:p>
        </p:txBody>
      </p:sp>
    </p:spTree>
    <p:extLst>
      <p:ext uri="{BB962C8B-B14F-4D97-AF65-F5344CB8AC3E}">
        <p14:creationId xmlns:p14="http://schemas.microsoft.com/office/powerpoint/2010/main" val="39665193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552D78CE-182F-4F85-95E3-627BDA20ED53}" type="slidenum">
              <a:rPr lang="en-US" altLang="en-US" smtClean="0"/>
              <a:pPr>
                <a:defRPr/>
              </a:pPr>
              <a:t>13</a:t>
            </a:fld>
            <a:endParaRPr lang="en-US" altLang="en-US" dirty="0"/>
          </a:p>
        </p:txBody>
      </p:sp>
    </p:spTree>
    <p:extLst>
      <p:ext uri="{BB962C8B-B14F-4D97-AF65-F5344CB8AC3E}">
        <p14:creationId xmlns:p14="http://schemas.microsoft.com/office/powerpoint/2010/main" val="32159380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b="0" i="0" kern="1200" dirty="0" err="1" smtClean="0">
                <a:solidFill>
                  <a:schemeClr val="tx1"/>
                </a:solidFill>
                <a:effectLst/>
                <a:latin typeface="+mn-lt"/>
                <a:ea typeface="+mn-ea"/>
                <a:cs typeface="+mn-cs"/>
              </a:rPr>
              <a:t>Colles</a:t>
            </a:r>
            <a:r>
              <a:rPr lang="en-US" sz="1200" b="0" i="0" kern="1200" dirty="0" smtClean="0">
                <a:solidFill>
                  <a:schemeClr val="tx1"/>
                </a:solidFill>
                <a:effectLst/>
                <a:latin typeface="+mn-lt"/>
                <a:ea typeface="+mn-ea"/>
                <a:cs typeface="+mn-cs"/>
              </a:rPr>
              <a:t> fracture (dorsally displaced/angulated distal radius fracture)</a:t>
            </a: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 Mechanism of injury determines the direction of displacement in a distal radius fracture. The fall on outstretched hand (FOOSH) is the most common mechanism and results in a dorsal displaced/angulated fracture (</a:t>
            </a:r>
            <a:r>
              <a:rPr lang="en-US" sz="1200" b="0" i="0" kern="1200" dirty="0" err="1" smtClean="0">
                <a:solidFill>
                  <a:schemeClr val="tx1"/>
                </a:solidFill>
                <a:effectLst/>
                <a:latin typeface="+mn-lt"/>
                <a:ea typeface="+mn-ea"/>
                <a:cs typeface="+mn-cs"/>
              </a:rPr>
              <a:t>Colles</a:t>
            </a:r>
            <a:r>
              <a:rPr lang="en-US" sz="1200" b="0" i="0" kern="1200" dirty="0" smtClean="0">
                <a:solidFill>
                  <a:schemeClr val="tx1"/>
                </a:solidFill>
                <a:effectLst/>
                <a:latin typeface="+mn-lt"/>
                <a:ea typeface="+mn-ea"/>
                <a:cs typeface="+mn-cs"/>
              </a:rPr>
              <a:t>). A fall against a flexed wrist may result in a volar displaced/angulated fracture (Smith). Both fractures are </a:t>
            </a:r>
            <a:r>
              <a:rPr lang="en-US" sz="1200" b="0" i="0" kern="1200" dirty="0" err="1" smtClean="0">
                <a:solidFill>
                  <a:schemeClr val="tx1"/>
                </a:solidFill>
                <a:effectLst/>
                <a:latin typeface="+mn-lt"/>
                <a:ea typeface="+mn-ea"/>
                <a:cs typeface="+mn-cs"/>
              </a:rPr>
              <a:t>extraarticular</a:t>
            </a:r>
            <a:r>
              <a:rPr lang="en-US" sz="1200" b="0" i="0" kern="1200" dirty="0" smtClean="0">
                <a:solidFill>
                  <a:schemeClr val="tx1"/>
                </a:solidFill>
                <a:effectLst/>
                <a:latin typeface="+mn-lt"/>
                <a:ea typeface="+mn-ea"/>
                <a:cs typeface="+mn-cs"/>
              </a:rPr>
              <a:t>, meaning the fracture lines do not extend to the radiocarpal joint surface.</a:t>
            </a:r>
          </a:p>
          <a:p>
            <a:r>
              <a:rPr lang="en-US" sz="1200" b="0" i="0" kern="1200" dirty="0" smtClean="0">
                <a:solidFill>
                  <a:schemeClr val="tx1"/>
                </a:solidFill>
                <a:effectLst/>
                <a:latin typeface="+mn-lt"/>
                <a:ea typeface="+mn-ea"/>
                <a:cs typeface="+mn-cs"/>
              </a:rPr>
              <a:t>- The </a:t>
            </a:r>
            <a:r>
              <a:rPr lang="en-US" sz="1200" b="0" i="0" kern="1200" dirty="0" err="1" smtClean="0">
                <a:solidFill>
                  <a:schemeClr val="tx1"/>
                </a:solidFill>
                <a:effectLst/>
                <a:latin typeface="+mn-lt"/>
                <a:ea typeface="+mn-ea"/>
                <a:cs typeface="+mn-cs"/>
              </a:rPr>
              <a:t>Colles</a:t>
            </a:r>
            <a:r>
              <a:rPr lang="en-US" sz="1200" b="0" i="0" kern="1200" dirty="0" smtClean="0">
                <a:solidFill>
                  <a:schemeClr val="tx1"/>
                </a:solidFill>
                <a:effectLst/>
                <a:latin typeface="+mn-lt"/>
                <a:ea typeface="+mn-ea"/>
                <a:cs typeface="+mn-cs"/>
              </a:rPr>
              <a:t> fracture has a characteristic deformity on physical exam, called the Dinner Fork deformity. This can also be seen on lateral plain film imaging.</a:t>
            </a:r>
          </a:p>
          <a:p>
            <a:endParaRPr lang="en-US" dirty="0"/>
          </a:p>
        </p:txBody>
      </p:sp>
      <p:sp>
        <p:nvSpPr>
          <p:cNvPr id="4" name="Slide Number Placeholder 3"/>
          <p:cNvSpPr>
            <a:spLocks noGrp="1"/>
          </p:cNvSpPr>
          <p:nvPr>
            <p:ph type="sldNum" sz="quarter" idx="10"/>
          </p:nvPr>
        </p:nvSpPr>
        <p:spPr/>
        <p:txBody>
          <a:bodyPr/>
          <a:lstStyle/>
          <a:p>
            <a:pPr>
              <a:defRPr/>
            </a:pPr>
            <a:fld id="{552D78CE-182F-4F85-95E3-627BDA20ED53}" type="slidenum">
              <a:rPr lang="en-US" altLang="en-US" smtClean="0"/>
              <a:pPr>
                <a:defRPr/>
              </a:pPr>
              <a:t>14</a:t>
            </a:fld>
            <a:endParaRPr lang="en-US" altLang="en-US" dirty="0"/>
          </a:p>
        </p:txBody>
      </p:sp>
    </p:spTree>
    <p:extLst>
      <p:ext uri="{BB962C8B-B14F-4D97-AF65-F5344CB8AC3E}">
        <p14:creationId xmlns:p14="http://schemas.microsoft.com/office/powerpoint/2010/main" val="13472775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b="0" i="0" kern="1200" dirty="0" smtClean="0">
                <a:solidFill>
                  <a:schemeClr val="tx1"/>
                </a:solidFill>
                <a:effectLst/>
                <a:latin typeface="+mn-lt"/>
                <a:ea typeface="+mn-ea"/>
                <a:cs typeface="+mn-cs"/>
              </a:rPr>
              <a:t>5th metacarpal neck fracture with volar angulation (Boxer’s fracture)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 Boxer’s fractures are sustained from closed-fist strikes with the ulnar side of the fist. The relatively weaker metacarpals on this side of the hand break and angulate </a:t>
            </a:r>
            <a:r>
              <a:rPr lang="en-US" sz="1200" b="0" i="0" kern="1200" dirty="0" err="1" smtClean="0">
                <a:solidFill>
                  <a:schemeClr val="tx1"/>
                </a:solidFill>
                <a:effectLst/>
                <a:latin typeface="+mn-lt"/>
                <a:ea typeface="+mn-ea"/>
                <a:cs typeface="+mn-cs"/>
              </a:rPr>
              <a:t>volarly</a:t>
            </a:r>
            <a:r>
              <a:rPr lang="en-US" sz="1200" b="0" i="0" kern="1200" dirty="0" smtClean="0">
                <a:solidFill>
                  <a:schemeClr val="tx1"/>
                </a:solidFill>
                <a:effectLst/>
                <a:latin typeface="+mn-lt"/>
                <a:ea typeface="+mn-ea"/>
                <a:cs typeface="+mn-cs"/>
              </a:rPr>
              <a:t> from the deforming force of the closed-fist.</a:t>
            </a:r>
          </a:p>
          <a:p>
            <a:r>
              <a:rPr lang="en-US" sz="1200" b="0" i="0" kern="1200" dirty="0" smtClean="0">
                <a:solidFill>
                  <a:schemeClr val="tx1"/>
                </a:solidFill>
                <a:effectLst/>
                <a:latin typeface="+mn-lt"/>
                <a:ea typeface="+mn-ea"/>
                <a:cs typeface="+mn-cs"/>
              </a:rPr>
              <a:t>- Boxing is a relatively uncommon etiology now. More commonly seen are disgruntled individuals punching inanimate objects, such as walls.</a:t>
            </a:r>
          </a:p>
          <a:p>
            <a:r>
              <a:rPr lang="en-US" sz="1200" b="0" i="0" kern="1200" dirty="0" smtClean="0">
                <a:solidFill>
                  <a:schemeClr val="tx1"/>
                </a:solidFill>
                <a:effectLst/>
                <a:latin typeface="+mn-lt"/>
                <a:ea typeface="+mn-ea"/>
                <a:cs typeface="+mn-cs"/>
              </a:rPr>
              <a:t>- The decision to operate is based on angulation and rotation. Up to 50-60 degrees of angulation can be tolerated. However, no rotational deformity is acceptable.  This can be difficult to assess on plain radiography. Instead, the patient is asked to make a fist. If the finger deviates or, worse, overlaps a neighboring digit, then rotational deformity is present.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b="0" i="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pPr>
              <a:defRPr/>
            </a:pPr>
            <a:fld id="{552D78CE-182F-4F85-95E3-627BDA20ED53}" type="slidenum">
              <a:rPr lang="en-US" altLang="en-US" smtClean="0"/>
              <a:pPr>
                <a:defRPr/>
              </a:pPr>
              <a:t>17</a:t>
            </a:fld>
            <a:endParaRPr lang="en-US" altLang="en-US" dirty="0"/>
          </a:p>
        </p:txBody>
      </p:sp>
    </p:spTree>
    <p:extLst>
      <p:ext uri="{BB962C8B-B14F-4D97-AF65-F5344CB8AC3E}">
        <p14:creationId xmlns:p14="http://schemas.microsoft.com/office/powerpoint/2010/main" val="38169429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Posterior left hip dislocation</a:t>
            </a:r>
          </a:p>
          <a:p>
            <a:r>
              <a:rPr lang="en-US" sz="1200" b="0" i="0" kern="1200" dirty="0" smtClean="0">
                <a:solidFill>
                  <a:schemeClr val="tx1"/>
                </a:solidFill>
                <a:effectLst/>
                <a:latin typeface="+mn-lt"/>
                <a:ea typeface="+mn-ea"/>
                <a:cs typeface="+mn-cs"/>
              </a:rPr>
              <a:t>Left posterior wall acetabular fracture</a:t>
            </a:r>
          </a:p>
          <a:p>
            <a:r>
              <a:rPr lang="en-US" sz="1200" b="0" i="0" kern="1200" dirty="0" err="1" smtClean="0">
                <a:solidFill>
                  <a:schemeClr val="tx1"/>
                </a:solidFill>
                <a:effectLst/>
                <a:latin typeface="+mn-lt"/>
                <a:ea typeface="+mn-ea"/>
                <a:cs typeface="+mn-cs"/>
              </a:rPr>
              <a:t>Communited</a:t>
            </a:r>
            <a:r>
              <a:rPr lang="en-US" sz="1200" b="0" i="0" kern="1200" dirty="0" smtClean="0">
                <a:solidFill>
                  <a:schemeClr val="tx1"/>
                </a:solidFill>
                <a:effectLst/>
                <a:latin typeface="+mn-lt"/>
                <a:ea typeface="+mn-ea"/>
                <a:cs typeface="+mn-cs"/>
              </a:rPr>
              <a:t> left femoral diaphysis fracture</a:t>
            </a:r>
          </a:p>
          <a:p>
            <a:endParaRPr lang="en-US" dirty="0" smtClean="0"/>
          </a:p>
          <a:p>
            <a:r>
              <a:rPr lang="en-US" sz="1200" b="0" i="0" kern="1200" dirty="0" smtClean="0">
                <a:solidFill>
                  <a:schemeClr val="tx1"/>
                </a:solidFill>
                <a:effectLst/>
                <a:latin typeface="+mn-lt"/>
                <a:ea typeface="+mn-ea"/>
                <a:cs typeface="+mn-cs"/>
              </a:rPr>
              <a:t>- Posterior hip dislocations are much more common the anterior hip dislocations (90%).</a:t>
            </a:r>
          </a:p>
          <a:p>
            <a:r>
              <a:rPr lang="en-US" sz="1200" b="0" i="0" kern="1200" dirty="0" smtClean="0">
                <a:solidFill>
                  <a:schemeClr val="tx1"/>
                </a:solidFill>
                <a:effectLst/>
                <a:latin typeface="+mn-lt"/>
                <a:ea typeface="+mn-ea"/>
                <a:cs typeface="+mn-cs"/>
              </a:rPr>
              <a:t>- A common mechanism of injury is the so-called dashboard injury in an MVC, where a the knee strikes the dashboard in a seated position. The force is transmitted from the knee to the hip and pushes the femoral head out of socket posteriorly. The mechanism also frequently fractures the posterior wall of the acetabulum.</a:t>
            </a:r>
          </a:p>
          <a:p>
            <a:r>
              <a:rPr lang="en-US" sz="1200" b="0" i="0" kern="1200" dirty="0" smtClean="0">
                <a:solidFill>
                  <a:schemeClr val="tx1"/>
                </a:solidFill>
                <a:effectLst/>
                <a:latin typeface="+mn-lt"/>
                <a:ea typeface="+mn-ea"/>
                <a:cs typeface="+mn-cs"/>
              </a:rPr>
              <a:t>- It can be difficult to determine if a dislocation is anterior or posterior. Some clues to a posterior dislocation are an associated posterior wall acetabulum fracture, and a smaller head size relative to a normal (reduced) contralateral hip.</a:t>
            </a:r>
          </a:p>
          <a:p>
            <a:endParaRPr lang="en-US" dirty="0"/>
          </a:p>
        </p:txBody>
      </p:sp>
      <p:sp>
        <p:nvSpPr>
          <p:cNvPr id="4" name="Slide Number Placeholder 3"/>
          <p:cNvSpPr>
            <a:spLocks noGrp="1"/>
          </p:cNvSpPr>
          <p:nvPr>
            <p:ph type="sldNum" sz="quarter" idx="10"/>
          </p:nvPr>
        </p:nvSpPr>
        <p:spPr/>
        <p:txBody>
          <a:bodyPr/>
          <a:lstStyle/>
          <a:p>
            <a:pPr>
              <a:defRPr/>
            </a:pPr>
            <a:fld id="{552D78CE-182F-4F85-95E3-627BDA20ED53}" type="slidenum">
              <a:rPr lang="en-US" altLang="en-US" smtClean="0"/>
              <a:pPr>
                <a:defRPr/>
              </a:pPr>
              <a:t>18</a:t>
            </a:fld>
            <a:endParaRPr lang="en-US" altLang="en-US" dirty="0"/>
          </a:p>
        </p:txBody>
      </p:sp>
    </p:spTree>
    <p:extLst>
      <p:ext uri="{BB962C8B-B14F-4D97-AF65-F5344CB8AC3E}">
        <p14:creationId xmlns:p14="http://schemas.microsoft.com/office/powerpoint/2010/main" val="31655464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Left </a:t>
            </a:r>
            <a:r>
              <a:rPr lang="en-US" sz="1200" b="0" i="0" kern="1200" dirty="0" err="1" smtClean="0">
                <a:solidFill>
                  <a:schemeClr val="tx1"/>
                </a:solidFill>
                <a:effectLst/>
                <a:latin typeface="+mn-lt"/>
                <a:ea typeface="+mn-ea"/>
                <a:cs typeface="+mn-cs"/>
              </a:rPr>
              <a:t>subcapital</a:t>
            </a:r>
            <a:r>
              <a:rPr lang="en-US" sz="1200" b="0" i="0" kern="1200" dirty="0" smtClean="0">
                <a:solidFill>
                  <a:schemeClr val="tx1"/>
                </a:solidFill>
                <a:effectLst/>
                <a:latin typeface="+mn-lt"/>
                <a:ea typeface="+mn-ea"/>
                <a:cs typeface="+mn-cs"/>
              </a:rPr>
              <a:t> femoral neck fracture</a:t>
            </a:r>
          </a:p>
          <a:p>
            <a:r>
              <a:rPr lang="en-US" sz="1200" b="0" i="0" kern="1200" dirty="0" smtClean="0">
                <a:solidFill>
                  <a:schemeClr val="tx1"/>
                </a:solidFill>
                <a:effectLst/>
                <a:latin typeface="+mn-lt"/>
                <a:ea typeface="+mn-ea"/>
                <a:cs typeface="+mn-cs"/>
              </a:rPr>
              <a:t>Right L3 and L4 transverse process fractures</a:t>
            </a:r>
          </a:p>
          <a:p>
            <a:r>
              <a:rPr lang="en-US" sz="1200" b="0" i="0" kern="1200" dirty="0" smtClean="0">
                <a:solidFill>
                  <a:schemeClr val="tx1"/>
                </a:solidFill>
                <a:effectLst/>
                <a:latin typeface="+mn-lt"/>
                <a:ea typeface="+mn-ea"/>
                <a:cs typeface="+mn-cs"/>
              </a:rPr>
              <a:t>Bilateral vasectomy clips</a:t>
            </a:r>
          </a:p>
          <a:p>
            <a:endParaRPr lang="en-US" dirty="0" smtClean="0"/>
          </a:p>
          <a:p>
            <a:r>
              <a:rPr lang="en-US" sz="1200" b="0" i="0" kern="1200" dirty="0" smtClean="0">
                <a:solidFill>
                  <a:schemeClr val="tx1"/>
                </a:solidFill>
                <a:effectLst/>
                <a:latin typeface="+mn-lt"/>
                <a:ea typeface="+mn-ea"/>
                <a:cs typeface="+mn-cs"/>
              </a:rPr>
              <a:t>- Femoral neck fractures can be challenging to diagnose, especially in </a:t>
            </a:r>
            <a:r>
              <a:rPr lang="en-US" sz="1200" b="0" i="0" kern="1200" dirty="0" err="1" smtClean="0">
                <a:solidFill>
                  <a:schemeClr val="tx1"/>
                </a:solidFill>
                <a:effectLst/>
                <a:latin typeface="+mn-lt"/>
                <a:ea typeface="+mn-ea"/>
                <a:cs typeface="+mn-cs"/>
              </a:rPr>
              <a:t>osteopenic</a:t>
            </a:r>
            <a:r>
              <a:rPr lang="en-US" sz="1200" b="0" i="0" kern="1200" dirty="0" smtClean="0">
                <a:solidFill>
                  <a:schemeClr val="tx1"/>
                </a:solidFill>
                <a:effectLst/>
                <a:latin typeface="+mn-lt"/>
                <a:ea typeface="+mn-ea"/>
                <a:cs typeface="+mn-cs"/>
              </a:rPr>
              <a:t> bone which tends to compress instead of displace. Trace trabecular lines and look for interruptions.</a:t>
            </a:r>
          </a:p>
          <a:p>
            <a:r>
              <a:rPr lang="en-US" sz="1200" b="0" i="0" kern="1200" dirty="0" smtClean="0">
                <a:solidFill>
                  <a:schemeClr val="tx1"/>
                </a:solidFill>
                <a:effectLst/>
                <a:latin typeface="+mn-lt"/>
                <a:ea typeface="+mn-ea"/>
                <a:cs typeface="+mn-cs"/>
              </a:rPr>
              <a:t>- Primary fracture locations are </a:t>
            </a:r>
            <a:r>
              <a:rPr lang="en-US" sz="1200" b="0" i="0" kern="1200" dirty="0" err="1" smtClean="0">
                <a:solidFill>
                  <a:schemeClr val="tx1"/>
                </a:solidFill>
                <a:effectLst/>
                <a:latin typeface="+mn-lt"/>
                <a:ea typeface="+mn-ea"/>
                <a:cs typeface="+mn-cs"/>
              </a:rPr>
              <a:t>subcapital</a:t>
            </a:r>
            <a:r>
              <a:rPr lang="en-US" sz="1200" b="0" i="0" kern="1200" dirty="0" smtClean="0">
                <a:solidFill>
                  <a:schemeClr val="tx1"/>
                </a:solidFill>
                <a:effectLst/>
                <a:latin typeface="+mn-lt"/>
                <a:ea typeface="+mn-ea"/>
                <a:cs typeface="+mn-cs"/>
              </a:rPr>
              <a:t> (at the junction of the femoral head and neck), </a:t>
            </a:r>
            <a:r>
              <a:rPr lang="en-US" sz="1200" b="0" i="0" kern="1200" dirty="0" err="1" smtClean="0">
                <a:solidFill>
                  <a:schemeClr val="tx1"/>
                </a:solidFill>
                <a:effectLst/>
                <a:latin typeface="+mn-lt"/>
                <a:ea typeface="+mn-ea"/>
                <a:cs typeface="+mn-cs"/>
              </a:rPr>
              <a:t>transcervical</a:t>
            </a:r>
            <a:r>
              <a:rPr lang="en-US" sz="1200" b="0" i="0" kern="1200" dirty="0" smtClean="0">
                <a:solidFill>
                  <a:schemeClr val="tx1"/>
                </a:solidFill>
                <a:effectLst/>
                <a:latin typeface="+mn-lt"/>
                <a:ea typeface="+mn-ea"/>
                <a:cs typeface="+mn-cs"/>
              </a:rPr>
              <a:t>, and </a:t>
            </a:r>
            <a:r>
              <a:rPr lang="en-US" sz="1200" b="0" i="0" kern="1200" dirty="0" err="1" smtClean="0">
                <a:solidFill>
                  <a:schemeClr val="tx1"/>
                </a:solidFill>
                <a:effectLst/>
                <a:latin typeface="+mn-lt"/>
                <a:ea typeface="+mn-ea"/>
                <a:cs typeface="+mn-cs"/>
              </a:rPr>
              <a:t>basicervical</a:t>
            </a:r>
            <a:r>
              <a:rPr lang="en-US" sz="1200" b="0" i="0" kern="1200" dirty="0" smtClean="0">
                <a:solidFill>
                  <a:schemeClr val="tx1"/>
                </a:solidFill>
                <a:effectLst/>
                <a:latin typeface="+mn-lt"/>
                <a:ea typeface="+mn-ea"/>
                <a:cs typeface="+mn-cs"/>
              </a:rPr>
              <a:t> (at the base of the neck).</a:t>
            </a:r>
          </a:p>
          <a:p>
            <a:r>
              <a:rPr lang="en-US" sz="1200" b="0" i="0" kern="1200" dirty="0" smtClean="0">
                <a:solidFill>
                  <a:schemeClr val="tx1"/>
                </a:solidFill>
                <a:effectLst/>
                <a:latin typeface="+mn-lt"/>
                <a:ea typeface="+mn-ea"/>
                <a:cs typeface="+mn-cs"/>
              </a:rPr>
              <a:t>- 10-45% go on to develop osteonecrosis of the femoral head.</a:t>
            </a:r>
          </a:p>
          <a:p>
            <a:endParaRPr lang="en-US" dirty="0"/>
          </a:p>
        </p:txBody>
      </p:sp>
      <p:sp>
        <p:nvSpPr>
          <p:cNvPr id="4" name="Slide Number Placeholder 3"/>
          <p:cNvSpPr>
            <a:spLocks noGrp="1"/>
          </p:cNvSpPr>
          <p:nvPr>
            <p:ph type="sldNum" sz="quarter" idx="10"/>
          </p:nvPr>
        </p:nvSpPr>
        <p:spPr/>
        <p:txBody>
          <a:bodyPr/>
          <a:lstStyle/>
          <a:p>
            <a:pPr>
              <a:defRPr/>
            </a:pPr>
            <a:fld id="{552D78CE-182F-4F85-95E3-627BDA20ED53}" type="slidenum">
              <a:rPr lang="en-US" altLang="en-US" smtClean="0"/>
              <a:pPr>
                <a:defRPr/>
              </a:pPr>
              <a:t>21</a:t>
            </a:fld>
            <a:endParaRPr lang="en-US" altLang="en-US" dirty="0"/>
          </a:p>
        </p:txBody>
      </p:sp>
    </p:spTree>
    <p:extLst>
      <p:ext uri="{BB962C8B-B14F-4D97-AF65-F5344CB8AC3E}">
        <p14:creationId xmlns:p14="http://schemas.microsoft.com/office/powerpoint/2010/main" val="8159110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err="1" smtClean="0">
                <a:solidFill>
                  <a:schemeClr val="tx1"/>
                </a:solidFill>
                <a:effectLst/>
                <a:latin typeface="+mn-lt"/>
                <a:ea typeface="+mn-ea"/>
                <a:cs typeface="+mn-cs"/>
              </a:rPr>
              <a:t>Tibial</a:t>
            </a:r>
            <a:r>
              <a:rPr lang="en-US" sz="1200" b="0" i="0" kern="1200" dirty="0" smtClean="0">
                <a:solidFill>
                  <a:schemeClr val="tx1"/>
                </a:solidFill>
                <a:effectLst/>
                <a:latin typeface="+mn-lt"/>
                <a:ea typeface="+mn-ea"/>
                <a:cs typeface="+mn-cs"/>
              </a:rPr>
              <a:t> plateau fracture, lateral condyle split (</a:t>
            </a:r>
            <a:r>
              <a:rPr lang="en-US" sz="1200" b="0" i="0" kern="1200" dirty="0" err="1" smtClean="0">
                <a:solidFill>
                  <a:schemeClr val="tx1"/>
                </a:solidFill>
                <a:effectLst/>
                <a:latin typeface="+mn-lt"/>
                <a:ea typeface="+mn-ea"/>
                <a:cs typeface="+mn-cs"/>
              </a:rPr>
              <a:t>Schatzker</a:t>
            </a:r>
            <a:r>
              <a:rPr lang="en-US" sz="1200" b="0" i="0" kern="1200" dirty="0" smtClean="0">
                <a:solidFill>
                  <a:schemeClr val="tx1"/>
                </a:solidFill>
                <a:effectLst/>
                <a:latin typeface="+mn-lt"/>
                <a:ea typeface="+mn-ea"/>
                <a:cs typeface="+mn-cs"/>
              </a:rPr>
              <a:t> Type I)</a:t>
            </a: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 </a:t>
            </a:r>
            <a:r>
              <a:rPr lang="en-US" sz="1200" b="0" i="0" kern="1200" dirty="0" err="1" smtClean="0">
                <a:solidFill>
                  <a:schemeClr val="tx1"/>
                </a:solidFill>
                <a:effectLst/>
                <a:latin typeface="+mn-lt"/>
                <a:ea typeface="+mn-ea"/>
                <a:cs typeface="+mn-cs"/>
              </a:rPr>
              <a:t>Tibial</a:t>
            </a:r>
            <a:r>
              <a:rPr lang="en-US" sz="1200" b="0" i="0" kern="1200" dirty="0" smtClean="0">
                <a:solidFill>
                  <a:schemeClr val="tx1"/>
                </a:solidFill>
                <a:effectLst/>
                <a:latin typeface="+mn-lt"/>
                <a:ea typeface="+mn-ea"/>
                <a:cs typeface="+mn-cs"/>
              </a:rPr>
              <a:t> plateau fractures occur from axial loading forces across the knee.</a:t>
            </a:r>
          </a:p>
          <a:p>
            <a:r>
              <a:rPr lang="en-US" sz="1200" b="0" i="0" kern="1200" dirty="0" smtClean="0">
                <a:solidFill>
                  <a:schemeClr val="tx1"/>
                </a:solidFill>
                <a:effectLst/>
                <a:latin typeface="+mn-lt"/>
                <a:ea typeface="+mn-ea"/>
                <a:cs typeface="+mn-cs"/>
              </a:rPr>
              <a:t>- The </a:t>
            </a:r>
            <a:r>
              <a:rPr lang="en-US" sz="1200" b="0" i="0" kern="1200" dirty="0" err="1" smtClean="0">
                <a:solidFill>
                  <a:schemeClr val="tx1"/>
                </a:solidFill>
                <a:effectLst/>
                <a:latin typeface="+mn-lt"/>
                <a:ea typeface="+mn-ea"/>
                <a:cs typeface="+mn-cs"/>
              </a:rPr>
              <a:t>Schatzker</a:t>
            </a:r>
            <a:r>
              <a:rPr lang="en-US" sz="1200" b="0" i="0" kern="1200" dirty="0" smtClean="0">
                <a:solidFill>
                  <a:schemeClr val="tx1"/>
                </a:solidFill>
                <a:effectLst/>
                <a:latin typeface="+mn-lt"/>
                <a:ea typeface="+mn-ea"/>
                <a:cs typeface="+mn-cs"/>
              </a:rPr>
              <a:t> classification system is used. In general, the higher the number, the more severe/debilitating the injury.</a:t>
            </a:r>
          </a:p>
          <a:p>
            <a:r>
              <a:rPr lang="en-US" sz="1200" b="0" i="0" kern="1200" dirty="0" smtClean="0">
                <a:solidFill>
                  <a:schemeClr val="tx1"/>
                </a:solidFill>
                <a:effectLst/>
                <a:latin typeface="+mn-lt"/>
                <a:ea typeface="+mn-ea"/>
                <a:cs typeface="+mn-cs"/>
              </a:rPr>
              <a:t>- For subtle fractures, especially depression-types, look for a </a:t>
            </a:r>
            <a:r>
              <a:rPr lang="en-US" sz="1200" b="0" i="0" kern="1200" dirty="0" err="1" smtClean="0">
                <a:solidFill>
                  <a:schemeClr val="tx1"/>
                </a:solidFill>
                <a:effectLst/>
                <a:latin typeface="+mn-lt"/>
                <a:ea typeface="+mn-ea"/>
                <a:cs typeface="+mn-cs"/>
              </a:rPr>
              <a:t>lipohemarthrosis</a:t>
            </a:r>
            <a:r>
              <a:rPr lang="en-US" sz="1200" b="0" i="0" kern="1200" dirty="0" smtClean="0">
                <a:solidFill>
                  <a:schemeClr val="tx1"/>
                </a:solidFill>
                <a:effectLst/>
                <a:latin typeface="+mn-lt"/>
                <a:ea typeface="+mn-ea"/>
                <a:cs typeface="+mn-cs"/>
              </a:rPr>
              <a:t> on lateral plain films, CT, or arthrocentesis. Its presence is pathognomonic for an intraarticular fracture, though not necessarily a </a:t>
            </a:r>
            <a:r>
              <a:rPr lang="en-US" sz="1200" b="0" i="0" kern="1200" dirty="0" err="1" smtClean="0">
                <a:solidFill>
                  <a:schemeClr val="tx1"/>
                </a:solidFill>
                <a:effectLst/>
                <a:latin typeface="+mn-lt"/>
                <a:ea typeface="+mn-ea"/>
                <a:cs typeface="+mn-cs"/>
              </a:rPr>
              <a:t>tibial</a:t>
            </a:r>
            <a:r>
              <a:rPr lang="en-US" sz="1200" b="0" i="0" kern="1200" dirty="0" smtClean="0">
                <a:solidFill>
                  <a:schemeClr val="tx1"/>
                </a:solidFill>
                <a:effectLst/>
                <a:latin typeface="+mn-lt"/>
                <a:ea typeface="+mn-ea"/>
                <a:cs typeface="+mn-cs"/>
              </a:rPr>
              <a:t> plateau fracture.</a:t>
            </a:r>
          </a:p>
          <a:p>
            <a:r>
              <a:rPr lang="en-US" dirty="0" smtClean="0"/>
              <a:t/>
            </a:r>
            <a:br>
              <a:rPr lang="en-US" dirty="0" smtClean="0"/>
            </a:br>
            <a:endParaRPr lang="en-US" sz="1200" b="0" i="0" kern="1200" dirty="0" smtClean="0">
              <a:solidFill>
                <a:schemeClr val="tx1"/>
              </a:solidFill>
              <a:effectLst/>
              <a:latin typeface="+mn-lt"/>
              <a:ea typeface="+mn-ea"/>
              <a:cs typeface="+mn-cs"/>
            </a:endParaRPr>
          </a:p>
          <a:p>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552D78CE-182F-4F85-95E3-627BDA20ED53}" type="slidenum">
              <a:rPr lang="en-US" altLang="en-US" smtClean="0"/>
              <a:pPr>
                <a:defRPr/>
              </a:pPr>
              <a:t>23</a:t>
            </a:fld>
            <a:endParaRPr lang="en-US" altLang="en-US" dirty="0"/>
          </a:p>
        </p:txBody>
      </p:sp>
    </p:spTree>
    <p:extLst>
      <p:ext uri="{BB962C8B-B14F-4D97-AF65-F5344CB8AC3E}">
        <p14:creationId xmlns:p14="http://schemas.microsoft.com/office/powerpoint/2010/main" val="10317271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Medial malleolus fracture</a:t>
            </a:r>
          </a:p>
          <a:p>
            <a:r>
              <a:rPr lang="en-US" sz="1200" b="0" i="0" kern="1200" dirty="0" smtClean="0">
                <a:solidFill>
                  <a:schemeClr val="tx1"/>
                </a:solidFill>
                <a:effectLst/>
                <a:latin typeface="+mn-lt"/>
                <a:ea typeface="+mn-ea"/>
                <a:cs typeface="+mn-cs"/>
              </a:rPr>
              <a:t>Oblique distal fibula fracture (Weber C)</a:t>
            </a:r>
          </a:p>
          <a:p>
            <a:r>
              <a:rPr lang="en-US" sz="1200" b="0" i="0" kern="1200" dirty="0" smtClean="0">
                <a:solidFill>
                  <a:schemeClr val="tx1"/>
                </a:solidFill>
                <a:effectLst/>
                <a:latin typeface="+mn-lt"/>
                <a:ea typeface="+mn-ea"/>
                <a:cs typeface="+mn-cs"/>
              </a:rPr>
              <a:t>Calcaneal </a:t>
            </a:r>
            <a:r>
              <a:rPr lang="en-US" sz="1200" b="0" i="0" kern="1200" dirty="0" err="1" smtClean="0">
                <a:solidFill>
                  <a:schemeClr val="tx1"/>
                </a:solidFill>
                <a:effectLst/>
                <a:latin typeface="+mn-lt"/>
                <a:ea typeface="+mn-ea"/>
                <a:cs typeface="+mn-cs"/>
              </a:rPr>
              <a:t>enthesopathy</a:t>
            </a:r>
            <a:endParaRPr lang="en-US" sz="1200" b="0" i="0" kern="1200" dirty="0" smtClean="0">
              <a:solidFill>
                <a:schemeClr val="tx1"/>
              </a:solidFill>
              <a:effectLst/>
              <a:latin typeface="+mn-lt"/>
              <a:ea typeface="+mn-ea"/>
              <a:cs typeface="+mn-cs"/>
            </a:endParaRPr>
          </a:p>
          <a:p>
            <a:endParaRPr lang="en-US" dirty="0" smtClean="0"/>
          </a:p>
          <a:p>
            <a:r>
              <a:rPr lang="en-US" sz="1200" b="0" i="0" kern="1200" dirty="0" smtClean="0">
                <a:solidFill>
                  <a:schemeClr val="tx1"/>
                </a:solidFill>
                <a:effectLst/>
                <a:latin typeface="+mn-lt"/>
                <a:ea typeface="+mn-ea"/>
                <a:cs typeface="+mn-cs"/>
              </a:rPr>
              <a:t>- A malleolus is a bony projection with a shape likened to a hammer/mallet head.</a:t>
            </a:r>
          </a:p>
          <a:p>
            <a:r>
              <a:rPr lang="en-US" sz="1200" b="0" i="0" kern="1200" dirty="0" smtClean="0">
                <a:solidFill>
                  <a:schemeClr val="tx1"/>
                </a:solidFill>
                <a:effectLst/>
                <a:latin typeface="+mn-lt"/>
                <a:ea typeface="+mn-ea"/>
                <a:cs typeface="+mn-cs"/>
              </a:rPr>
              <a:t>- There are three malleoli around the ankle: medial, lateral, and posterior</a:t>
            </a:r>
          </a:p>
          <a:p>
            <a:r>
              <a:rPr lang="en-US" sz="1200" b="0" i="0" kern="1200" dirty="0" smtClean="0">
                <a:solidFill>
                  <a:schemeClr val="tx1"/>
                </a:solidFill>
                <a:effectLst/>
                <a:latin typeface="+mn-lt"/>
                <a:ea typeface="+mn-ea"/>
                <a:cs typeface="+mn-cs"/>
              </a:rPr>
              <a:t>- A </a:t>
            </a:r>
            <a:r>
              <a:rPr lang="en-US" sz="1200" b="0" i="0" kern="1200" dirty="0" err="1" smtClean="0">
                <a:solidFill>
                  <a:schemeClr val="tx1"/>
                </a:solidFill>
                <a:effectLst/>
                <a:latin typeface="+mn-lt"/>
                <a:ea typeface="+mn-ea"/>
                <a:cs typeface="+mn-cs"/>
              </a:rPr>
              <a:t>bimalleolar</a:t>
            </a:r>
            <a:r>
              <a:rPr lang="en-US" sz="1200" b="0" i="0" kern="1200" dirty="0" smtClean="0">
                <a:solidFill>
                  <a:schemeClr val="tx1"/>
                </a:solidFill>
                <a:effectLst/>
                <a:latin typeface="+mn-lt"/>
                <a:ea typeface="+mn-ea"/>
                <a:cs typeface="+mn-cs"/>
              </a:rPr>
              <a:t> fracture involves two of the three malleoli, typically the medial and lateral.</a:t>
            </a:r>
          </a:p>
          <a:p>
            <a:r>
              <a:rPr lang="en-US" sz="1200" b="0" i="0" kern="1200" dirty="0" smtClean="0">
                <a:solidFill>
                  <a:schemeClr val="tx1"/>
                </a:solidFill>
                <a:effectLst/>
                <a:latin typeface="+mn-lt"/>
                <a:ea typeface="+mn-ea"/>
                <a:cs typeface="+mn-cs"/>
              </a:rPr>
              <a:t>- A </a:t>
            </a:r>
            <a:r>
              <a:rPr lang="en-US" sz="1200" b="0" i="0" kern="1200" dirty="0" err="1" smtClean="0">
                <a:solidFill>
                  <a:schemeClr val="tx1"/>
                </a:solidFill>
                <a:effectLst/>
                <a:latin typeface="+mn-lt"/>
                <a:ea typeface="+mn-ea"/>
                <a:cs typeface="+mn-cs"/>
              </a:rPr>
              <a:t>trimalleolar</a:t>
            </a:r>
            <a:r>
              <a:rPr lang="en-US" sz="1200" b="0" i="0" kern="1200" dirty="0" smtClean="0">
                <a:solidFill>
                  <a:schemeClr val="tx1"/>
                </a:solidFill>
                <a:effectLst/>
                <a:latin typeface="+mn-lt"/>
                <a:ea typeface="+mn-ea"/>
                <a:cs typeface="+mn-cs"/>
              </a:rPr>
              <a:t> fracture includes the posterior malleolus. This fracture is usually only seen on the lateral projection. It can also be obscured by the overlapping fibula.</a:t>
            </a:r>
          </a:p>
          <a:p>
            <a:r>
              <a:rPr lang="en-US" sz="1200" b="0" i="0" kern="1200" dirty="0" smtClean="0">
                <a:solidFill>
                  <a:schemeClr val="tx1"/>
                </a:solidFill>
                <a:effectLst/>
                <a:latin typeface="+mn-lt"/>
                <a:ea typeface="+mn-ea"/>
                <a:cs typeface="+mn-cs"/>
              </a:rPr>
              <a:t>- The </a:t>
            </a:r>
            <a:r>
              <a:rPr lang="en-US" sz="1200" b="0" i="0" kern="1200" dirty="0" err="1" smtClean="0">
                <a:solidFill>
                  <a:schemeClr val="tx1"/>
                </a:solidFill>
                <a:effectLst/>
                <a:latin typeface="+mn-lt"/>
                <a:ea typeface="+mn-ea"/>
                <a:cs typeface="+mn-cs"/>
              </a:rPr>
              <a:t>Lauge</a:t>
            </a:r>
            <a:r>
              <a:rPr lang="en-US" sz="1200" b="0" i="0" kern="1200" dirty="0" smtClean="0">
                <a:solidFill>
                  <a:schemeClr val="tx1"/>
                </a:solidFill>
                <a:effectLst/>
                <a:latin typeface="+mn-lt"/>
                <a:ea typeface="+mn-ea"/>
                <a:cs typeface="+mn-cs"/>
              </a:rPr>
              <a:t>-Hansen classification system describes “ankle” fractures by mechanism of injury. The first part is the position the foot started: Supination (S) or Pronation (P). The second part is the direction of applied force: External Rotation (ER), Abduction (AB), and Adduction (AD). The third part is a roman numeral indicating severity.</a:t>
            </a:r>
          </a:p>
          <a:p>
            <a:r>
              <a:rPr lang="en-US" sz="1200" b="0" i="0" kern="1200" dirty="0" smtClean="0">
                <a:solidFill>
                  <a:schemeClr val="tx1"/>
                </a:solidFill>
                <a:effectLst/>
                <a:latin typeface="+mn-lt"/>
                <a:ea typeface="+mn-ea"/>
                <a:cs typeface="+mn-cs"/>
              </a:rPr>
              <a:t>- Deducing the foot position (S/P) by plain films is a matter of assessing fracture morphology. Transverse fractures are tension fractures. Oblique fractures are sheer fractures or spiral/rotational fractures.</a:t>
            </a:r>
          </a:p>
          <a:p>
            <a:r>
              <a:rPr lang="en-US" sz="1200" b="0" i="0" kern="1200" dirty="0" smtClean="0">
                <a:solidFill>
                  <a:schemeClr val="tx1"/>
                </a:solidFill>
                <a:effectLst/>
                <a:latin typeface="+mn-lt"/>
                <a:ea typeface="+mn-ea"/>
                <a:cs typeface="+mn-cs"/>
              </a:rPr>
              <a:t>- In this case, the transverse fracture on the medial side, which means the foot position was pronated (P). The fibula fracture is oblique, not spiral, meaning the direction of applied force was straight (AB) and not rotational (ER). So this fracture is a PAB III.</a:t>
            </a:r>
          </a:p>
          <a:p>
            <a:endParaRPr lang="en-US" dirty="0"/>
          </a:p>
        </p:txBody>
      </p:sp>
      <p:sp>
        <p:nvSpPr>
          <p:cNvPr id="4" name="Slide Number Placeholder 3"/>
          <p:cNvSpPr>
            <a:spLocks noGrp="1"/>
          </p:cNvSpPr>
          <p:nvPr>
            <p:ph type="sldNum" sz="quarter" idx="10"/>
          </p:nvPr>
        </p:nvSpPr>
        <p:spPr/>
        <p:txBody>
          <a:bodyPr/>
          <a:lstStyle/>
          <a:p>
            <a:pPr>
              <a:defRPr/>
            </a:pPr>
            <a:fld id="{552D78CE-182F-4F85-95E3-627BDA20ED53}" type="slidenum">
              <a:rPr lang="en-US" altLang="en-US" smtClean="0"/>
              <a:pPr>
                <a:defRPr/>
              </a:pPr>
              <a:t>25</a:t>
            </a:fld>
            <a:endParaRPr lang="en-US" altLang="en-US" dirty="0"/>
          </a:p>
        </p:txBody>
      </p:sp>
    </p:spTree>
    <p:extLst>
      <p:ext uri="{BB962C8B-B14F-4D97-AF65-F5344CB8AC3E}">
        <p14:creationId xmlns:p14="http://schemas.microsoft.com/office/powerpoint/2010/main" val="40190133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Intraarticular fracture of the calcaneus with superior displacement of the superior fragment.</a:t>
            </a:r>
          </a:p>
          <a:p>
            <a:r>
              <a:rPr lang="en-US" sz="1200" b="0" i="0" kern="1200" dirty="0" smtClean="0">
                <a:solidFill>
                  <a:schemeClr val="tx1"/>
                </a:solidFill>
                <a:effectLst/>
                <a:latin typeface="+mn-lt"/>
                <a:ea typeface="+mn-ea"/>
                <a:cs typeface="+mn-cs"/>
              </a:rPr>
              <a:t>Posterior laceration/skinfold raises concern for an open fracture</a:t>
            </a:r>
          </a:p>
          <a:p>
            <a:endParaRPr lang="en-US" dirty="0" smtClean="0"/>
          </a:p>
          <a:p>
            <a:r>
              <a:rPr lang="en-US" sz="1200" b="0" i="0" kern="1200" dirty="0" smtClean="0">
                <a:solidFill>
                  <a:schemeClr val="tx1"/>
                </a:solidFill>
                <a:effectLst/>
                <a:latin typeface="+mn-lt"/>
                <a:ea typeface="+mn-ea"/>
                <a:cs typeface="+mn-cs"/>
              </a:rPr>
              <a:t>- Calcaneus fractures are due to axial loading injuries, such as a fall from height and landing upright.</a:t>
            </a:r>
          </a:p>
          <a:p>
            <a:r>
              <a:rPr lang="en-US" sz="1200" b="0" i="0" kern="1200" dirty="0" smtClean="0">
                <a:solidFill>
                  <a:schemeClr val="tx1"/>
                </a:solidFill>
                <a:effectLst/>
                <a:latin typeface="+mn-lt"/>
                <a:ea typeface="+mn-ea"/>
                <a:cs typeface="+mn-cs"/>
              </a:rPr>
              <a:t>- The calcaneus breaks in predictable patterns, which are described by the number of fragments involving the posterior facet (Sanders classification).</a:t>
            </a:r>
          </a:p>
          <a:p>
            <a:r>
              <a:rPr lang="en-US" sz="1200" b="0" i="0" kern="1200" dirty="0" smtClean="0">
                <a:solidFill>
                  <a:schemeClr val="tx1"/>
                </a:solidFill>
                <a:effectLst/>
                <a:latin typeface="+mn-lt"/>
                <a:ea typeface="+mn-ea"/>
                <a:cs typeface="+mn-cs"/>
              </a:rPr>
              <a:t>- A particularly worrisome pattern is the so-called tongue-type pattern, which is shown here. This is due to the deforming force of the </a:t>
            </a:r>
            <a:r>
              <a:rPr lang="en-US" sz="1200" b="0" i="0" kern="1200" dirty="0" err="1" smtClean="0">
                <a:solidFill>
                  <a:schemeClr val="tx1"/>
                </a:solidFill>
                <a:effectLst/>
                <a:latin typeface="+mn-lt"/>
                <a:ea typeface="+mn-ea"/>
                <a:cs typeface="+mn-cs"/>
              </a:rPr>
              <a:t>achilles</a:t>
            </a:r>
            <a:r>
              <a:rPr lang="en-US" sz="1200" b="0" i="0" kern="1200" dirty="0" smtClean="0">
                <a:solidFill>
                  <a:schemeClr val="tx1"/>
                </a:solidFill>
                <a:effectLst/>
                <a:latin typeface="+mn-lt"/>
                <a:ea typeface="+mn-ea"/>
                <a:cs typeface="+mn-cs"/>
              </a:rPr>
              <a:t> tendon on a large longitudinally oriented fragment. The superiorly displaced fragment puts constant pressure on the overlying skin, potentially leading to skin-breakdown, and creation of an open fracture.</a:t>
            </a:r>
          </a:p>
          <a:p>
            <a:endParaRPr lang="en-US" dirty="0"/>
          </a:p>
        </p:txBody>
      </p:sp>
      <p:sp>
        <p:nvSpPr>
          <p:cNvPr id="4" name="Slide Number Placeholder 3"/>
          <p:cNvSpPr>
            <a:spLocks noGrp="1"/>
          </p:cNvSpPr>
          <p:nvPr>
            <p:ph type="sldNum" sz="quarter" idx="10"/>
          </p:nvPr>
        </p:nvSpPr>
        <p:spPr/>
        <p:txBody>
          <a:bodyPr/>
          <a:lstStyle/>
          <a:p>
            <a:pPr>
              <a:defRPr/>
            </a:pPr>
            <a:fld id="{552D78CE-182F-4F85-95E3-627BDA20ED53}" type="slidenum">
              <a:rPr lang="en-US" altLang="en-US" smtClean="0"/>
              <a:pPr>
                <a:defRPr/>
              </a:pPr>
              <a:t>27</a:t>
            </a:fld>
            <a:endParaRPr lang="en-US" altLang="en-US" dirty="0"/>
          </a:p>
        </p:txBody>
      </p:sp>
    </p:spTree>
    <p:extLst>
      <p:ext uri="{BB962C8B-B14F-4D97-AF65-F5344CB8AC3E}">
        <p14:creationId xmlns:p14="http://schemas.microsoft.com/office/powerpoint/2010/main" val="23505483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Plain film: Curvilinear fracture fragment along the lateral </a:t>
            </a:r>
            <a:r>
              <a:rPr lang="en-US" sz="1200" b="0" i="0" kern="1200" dirty="0" err="1" smtClean="0">
                <a:solidFill>
                  <a:schemeClr val="tx1"/>
                </a:solidFill>
                <a:effectLst/>
                <a:latin typeface="+mn-lt"/>
                <a:ea typeface="+mn-ea"/>
                <a:cs typeface="+mn-cs"/>
              </a:rPr>
              <a:t>tibial</a:t>
            </a:r>
            <a:r>
              <a:rPr lang="en-US" sz="1200" b="0" i="0" kern="1200" dirty="0" smtClean="0">
                <a:solidFill>
                  <a:schemeClr val="tx1"/>
                </a:solidFill>
                <a:effectLst/>
                <a:latin typeface="+mn-lt"/>
                <a:ea typeface="+mn-ea"/>
                <a:cs typeface="+mn-cs"/>
              </a:rPr>
              <a:t> plateau adjacent to the fibular head. Osteochondral fracture of the lateral femoral condyle. Small joint effusion.</a:t>
            </a:r>
          </a:p>
          <a:p>
            <a:r>
              <a:rPr lang="en-US" sz="1200" b="0" i="0" kern="1200" dirty="0" smtClean="0">
                <a:solidFill>
                  <a:schemeClr val="tx1"/>
                </a:solidFill>
                <a:effectLst/>
                <a:latin typeface="+mn-lt"/>
                <a:ea typeface="+mn-ea"/>
                <a:cs typeface="+mn-cs"/>
              </a:rPr>
              <a:t>MRI: Complete tear of the ACL. Lateral femoral condyle osteochondral fracture. Coup and </a:t>
            </a:r>
            <a:r>
              <a:rPr lang="en-US" sz="1200" b="0" i="0" kern="1200" dirty="0" err="1" smtClean="0">
                <a:solidFill>
                  <a:schemeClr val="tx1"/>
                </a:solidFill>
                <a:effectLst/>
                <a:latin typeface="+mn-lt"/>
                <a:ea typeface="+mn-ea"/>
                <a:cs typeface="+mn-cs"/>
              </a:rPr>
              <a:t>contrecoup</a:t>
            </a:r>
            <a:r>
              <a:rPr lang="en-US" sz="1200" b="0" i="0" kern="1200" dirty="0" smtClean="0">
                <a:solidFill>
                  <a:schemeClr val="tx1"/>
                </a:solidFill>
                <a:effectLst/>
                <a:latin typeface="+mn-lt"/>
                <a:ea typeface="+mn-ea"/>
                <a:cs typeface="+mn-cs"/>
              </a:rPr>
              <a:t> bone contusions of the distal femur and proximal tibia (kissing lesions).  MCL sprain. Intact PCL. Small joint effusion.</a:t>
            </a:r>
          </a:p>
          <a:p>
            <a:endParaRPr lang="en-US" dirty="0" smtClean="0"/>
          </a:p>
          <a:p>
            <a:r>
              <a:rPr lang="en-US" sz="1200" b="0" i="0" kern="1200" dirty="0" smtClean="0">
                <a:solidFill>
                  <a:schemeClr val="tx1"/>
                </a:solidFill>
                <a:effectLst/>
                <a:latin typeface="+mn-lt"/>
                <a:ea typeface="+mn-ea"/>
                <a:cs typeface="+mn-cs"/>
              </a:rPr>
              <a:t>- </a:t>
            </a:r>
            <a:r>
              <a:rPr lang="en-US" sz="1200" b="0" i="0" kern="1200" dirty="0" err="1" smtClean="0">
                <a:solidFill>
                  <a:schemeClr val="tx1"/>
                </a:solidFill>
                <a:effectLst/>
                <a:latin typeface="+mn-lt"/>
                <a:ea typeface="+mn-ea"/>
                <a:cs typeface="+mn-cs"/>
              </a:rPr>
              <a:t>Segond</a:t>
            </a:r>
            <a:r>
              <a:rPr lang="en-US" sz="1200" b="0" i="0" kern="1200" dirty="0" smtClean="0">
                <a:solidFill>
                  <a:schemeClr val="tx1"/>
                </a:solidFill>
                <a:effectLst/>
                <a:latin typeface="+mn-lt"/>
                <a:ea typeface="+mn-ea"/>
                <a:cs typeface="+mn-cs"/>
              </a:rPr>
              <a:t> fracture is pathognomonic for an ACL tear. Due to avulsion of the anterolateral ligament (ALL).</a:t>
            </a:r>
          </a:p>
          <a:p>
            <a:r>
              <a:rPr lang="en-US" sz="1200" b="0" i="0" kern="1200" dirty="0" smtClean="0">
                <a:solidFill>
                  <a:schemeClr val="tx1"/>
                </a:solidFill>
                <a:effectLst/>
                <a:latin typeface="+mn-lt"/>
                <a:ea typeface="+mn-ea"/>
                <a:cs typeface="+mn-cs"/>
              </a:rPr>
              <a:t>- The ACL restricts anterior displacement of the tibia relative to the femur. Think of the femur as a dog-walker, the tibia is the dog, and the ACL is the leash keeping the dog from running away. When the ACL tears, the tibia frequently violently </a:t>
            </a:r>
            <a:r>
              <a:rPr lang="en-US" sz="1200" b="0" i="0" kern="1200" dirty="0" err="1" smtClean="0">
                <a:solidFill>
                  <a:schemeClr val="tx1"/>
                </a:solidFill>
                <a:effectLst/>
                <a:latin typeface="+mn-lt"/>
                <a:ea typeface="+mn-ea"/>
                <a:cs typeface="+mn-cs"/>
              </a:rPr>
              <a:t>subluxes</a:t>
            </a:r>
            <a:r>
              <a:rPr lang="en-US" sz="1200" b="0" i="0" kern="1200" dirty="0" smtClean="0">
                <a:solidFill>
                  <a:schemeClr val="tx1"/>
                </a:solidFill>
                <a:effectLst/>
                <a:latin typeface="+mn-lt"/>
                <a:ea typeface="+mn-ea"/>
                <a:cs typeface="+mn-cs"/>
              </a:rPr>
              <a:t> anteriorly and the posterior tibia collides with the distal femur as it reduces. This causes a characteristic pattern of bone contusions called “kissing” lesions/contusions. In this case, the contact was forceful enough to cause a fracture of the lateral femoral condyle.</a:t>
            </a:r>
          </a:p>
          <a:p>
            <a:r>
              <a:rPr lang="en-US" sz="1200" b="0" i="0" kern="1200" dirty="0" smtClean="0">
                <a:solidFill>
                  <a:schemeClr val="tx1"/>
                </a:solidFill>
                <a:effectLst/>
                <a:latin typeface="+mn-lt"/>
                <a:ea typeface="+mn-ea"/>
                <a:cs typeface="+mn-cs"/>
              </a:rPr>
              <a:t>- Ligaments are relatively hydrogen-poor, so they appear dark on most MRI sequences. When a ligament is injured, not only can the fibers appear disrupted, but the signal will increase due to water/edema influx. Compare how the native PCL looks relative to the injured ACL.</a:t>
            </a:r>
          </a:p>
          <a:p>
            <a:endParaRPr lang="en-US" dirty="0"/>
          </a:p>
        </p:txBody>
      </p:sp>
      <p:sp>
        <p:nvSpPr>
          <p:cNvPr id="4" name="Slide Number Placeholder 3"/>
          <p:cNvSpPr>
            <a:spLocks noGrp="1"/>
          </p:cNvSpPr>
          <p:nvPr>
            <p:ph type="sldNum" sz="quarter" idx="10"/>
          </p:nvPr>
        </p:nvSpPr>
        <p:spPr/>
        <p:txBody>
          <a:bodyPr/>
          <a:lstStyle/>
          <a:p>
            <a:pPr>
              <a:defRPr/>
            </a:pPr>
            <a:fld id="{552D78CE-182F-4F85-95E3-627BDA20ED53}" type="slidenum">
              <a:rPr lang="en-US" altLang="en-US" smtClean="0"/>
              <a:pPr>
                <a:defRPr/>
              </a:pPr>
              <a:t>30</a:t>
            </a:fld>
            <a:endParaRPr lang="en-US" altLang="en-US" dirty="0"/>
          </a:p>
        </p:txBody>
      </p:sp>
    </p:spTree>
    <p:extLst>
      <p:ext uri="{BB962C8B-B14F-4D97-AF65-F5344CB8AC3E}">
        <p14:creationId xmlns:p14="http://schemas.microsoft.com/office/powerpoint/2010/main" val="816655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Plain film: No acute findings. </a:t>
            </a:r>
            <a:r>
              <a:rPr lang="en-US" sz="1200" b="0" i="0" kern="1200" dirty="0" err="1" smtClean="0">
                <a:solidFill>
                  <a:schemeClr val="tx1"/>
                </a:solidFill>
                <a:effectLst/>
                <a:latin typeface="+mn-lt"/>
                <a:ea typeface="+mn-ea"/>
                <a:cs typeface="+mn-cs"/>
              </a:rPr>
              <a:t>Polyarticular</a:t>
            </a:r>
            <a:r>
              <a:rPr lang="en-US" sz="1200" b="0" i="0" kern="1200" dirty="0" smtClean="0">
                <a:solidFill>
                  <a:schemeClr val="tx1"/>
                </a:solidFill>
                <a:effectLst/>
                <a:latin typeface="+mn-lt"/>
                <a:ea typeface="+mn-ea"/>
                <a:cs typeface="+mn-cs"/>
              </a:rPr>
              <a:t> degenerative changes. Calcaneal </a:t>
            </a:r>
            <a:r>
              <a:rPr lang="en-US" sz="1200" b="0" i="0" kern="1200" dirty="0" err="1" smtClean="0">
                <a:solidFill>
                  <a:schemeClr val="tx1"/>
                </a:solidFill>
                <a:effectLst/>
                <a:latin typeface="+mn-lt"/>
                <a:ea typeface="+mn-ea"/>
                <a:cs typeface="+mn-cs"/>
              </a:rPr>
              <a:t>enthesopathy</a:t>
            </a:r>
            <a:r>
              <a:rPr lang="en-US" sz="1200" b="0" i="0" kern="1200" dirty="0" smtClean="0">
                <a:solidFill>
                  <a:schemeClr val="tx1"/>
                </a:solidFill>
                <a:effectLst/>
                <a:latin typeface="+mn-lt"/>
                <a:ea typeface="+mn-ea"/>
                <a:cs typeface="+mn-cs"/>
              </a:rPr>
              <a:t>.</a:t>
            </a:r>
          </a:p>
          <a:p>
            <a:r>
              <a:rPr lang="en-US" sz="1200" b="0" i="0" kern="1200" dirty="0" smtClean="0">
                <a:solidFill>
                  <a:schemeClr val="tx1"/>
                </a:solidFill>
                <a:effectLst/>
                <a:latin typeface="+mn-lt"/>
                <a:ea typeface="+mn-ea"/>
                <a:cs typeface="+mn-cs"/>
              </a:rPr>
              <a:t>MRI: Complete rupture of the distal </a:t>
            </a:r>
            <a:r>
              <a:rPr lang="en-US" sz="1200" b="0" i="0" kern="1200" dirty="0" err="1" smtClean="0">
                <a:solidFill>
                  <a:schemeClr val="tx1"/>
                </a:solidFill>
                <a:effectLst/>
                <a:latin typeface="+mn-lt"/>
                <a:ea typeface="+mn-ea"/>
                <a:cs typeface="+mn-cs"/>
              </a:rPr>
              <a:t>achilles</a:t>
            </a:r>
            <a:r>
              <a:rPr lang="en-US" sz="1200" b="0" i="0" kern="1200" dirty="0" smtClean="0">
                <a:solidFill>
                  <a:schemeClr val="tx1"/>
                </a:solidFill>
                <a:effectLst/>
                <a:latin typeface="+mn-lt"/>
                <a:ea typeface="+mn-ea"/>
                <a:cs typeface="+mn-cs"/>
              </a:rPr>
              <a:t> tendon with retraction. Mild reactive edema of the gastrocnemius/</a:t>
            </a:r>
            <a:r>
              <a:rPr lang="en-US" sz="1200" b="0" i="0" kern="1200" dirty="0" err="1" smtClean="0">
                <a:solidFill>
                  <a:schemeClr val="tx1"/>
                </a:solidFill>
                <a:effectLst/>
                <a:latin typeface="+mn-lt"/>
                <a:ea typeface="+mn-ea"/>
                <a:cs typeface="+mn-cs"/>
              </a:rPr>
              <a:t>solues</a:t>
            </a:r>
            <a:r>
              <a:rPr lang="en-US" sz="1200" b="0" i="0" kern="1200" dirty="0" smtClean="0">
                <a:solidFill>
                  <a:schemeClr val="tx1"/>
                </a:solidFill>
                <a:effectLst/>
                <a:latin typeface="+mn-lt"/>
                <a:ea typeface="+mn-ea"/>
                <a:cs typeface="+mn-cs"/>
              </a:rPr>
              <a:t> musculature and subcutaneous tissue.</a:t>
            </a:r>
          </a:p>
          <a:p>
            <a:endParaRPr lang="en-US" dirty="0" smtClean="0"/>
          </a:p>
          <a:p>
            <a:r>
              <a:rPr lang="en-US" sz="1200" b="0" i="0" kern="1200" dirty="0" smtClean="0">
                <a:solidFill>
                  <a:schemeClr val="tx1"/>
                </a:solidFill>
                <a:effectLst/>
                <a:latin typeface="+mn-lt"/>
                <a:ea typeface="+mn-ea"/>
                <a:cs typeface="+mn-cs"/>
              </a:rPr>
              <a:t>- Classic history is a “weekend warrior” playing basketball/tennis/racquetball who describes being struck/shot in the back of the leg, followed by an inability to walk.</a:t>
            </a:r>
          </a:p>
          <a:p>
            <a:r>
              <a:rPr lang="en-US" sz="1200" b="0" i="0" kern="1200" dirty="0" smtClean="0">
                <a:solidFill>
                  <a:schemeClr val="tx1"/>
                </a:solidFill>
                <a:effectLst/>
                <a:latin typeface="+mn-lt"/>
                <a:ea typeface="+mn-ea"/>
                <a:cs typeface="+mn-cs"/>
              </a:rPr>
              <a:t>- There is frequently high clinical suspicion prior to imaging due to characteristic physical exam findings, including a palpable gap in the expected location of the </a:t>
            </a:r>
            <a:r>
              <a:rPr lang="en-US" sz="1200" b="0" i="0" kern="1200" dirty="0" err="1" smtClean="0">
                <a:solidFill>
                  <a:schemeClr val="tx1"/>
                </a:solidFill>
                <a:effectLst/>
                <a:latin typeface="+mn-lt"/>
                <a:ea typeface="+mn-ea"/>
                <a:cs typeface="+mn-cs"/>
              </a:rPr>
              <a:t>achilles</a:t>
            </a:r>
            <a:r>
              <a:rPr lang="en-US" sz="1200" b="0" i="0" kern="1200" dirty="0" smtClean="0">
                <a:solidFill>
                  <a:schemeClr val="tx1"/>
                </a:solidFill>
                <a:effectLst/>
                <a:latin typeface="+mn-lt"/>
                <a:ea typeface="+mn-ea"/>
                <a:cs typeface="+mn-cs"/>
              </a:rPr>
              <a:t> tendon, absence of passive plantarflexion with provocative squeeze of the calf musculature, and weak/absent active plantarflexion.</a:t>
            </a:r>
          </a:p>
          <a:p>
            <a:r>
              <a:rPr lang="en-US" sz="1200" b="0" i="0" kern="1200" dirty="0" smtClean="0">
                <a:solidFill>
                  <a:schemeClr val="tx1"/>
                </a:solidFill>
                <a:effectLst/>
                <a:latin typeface="+mn-lt"/>
                <a:ea typeface="+mn-ea"/>
                <a:cs typeface="+mn-cs"/>
              </a:rPr>
              <a:t>- Plain films are acquired to rule out associated pathology/fractures, but are not diagnostic for </a:t>
            </a:r>
            <a:r>
              <a:rPr lang="en-US" sz="1200" b="0" i="0" kern="1200" dirty="0" err="1" smtClean="0">
                <a:solidFill>
                  <a:schemeClr val="tx1"/>
                </a:solidFill>
                <a:effectLst/>
                <a:latin typeface="+mn-lt"/>
                <a:ea typeface="+mn-ea"/>
                <a:cs typeface="+mn-cs"/>
              </a:rPr>
              <a:t>achilles</a:t>
            </a:r>
            <a:r>
              <a:rPr lang="en-US" sz="1200" b="0" i="0" kern="1200" dirty="0" smtClean="0">
                <a:solidFill>
                  <a:schemeClr val="tx1"/>
                </a:solidFill>
                <a:effectLst/>
                <a:latin typeface="+mn-lt"/>
                <a:ea typeface="+mn-ea"/>
                <a:cs typeface="+mn-cs"/>
              </a:rPr>
              <a:t> tendon ruptures.</a:t>
            </a:r>
          </a:p>
          <a:p>
            <a:r>
              <a:rPr lang="en-US" sz="1200" b="0" i="0" kern="1200" dirty="0" smtClean="0">
                <a:solidFill>
                  <a:schemeClr val="tx1"/>
                </a:solidFill>
                <a:effectLst/>
                <a:latin typeface="+mn-lt"/>
                <a:ea typeface="+mn-ea"/>
                <a:cs typeface="+mn-cs"/>
              </a:rPr>
              <a:t>- MRI is the imaging modality of choice, even when the physical exam is diagnostic. It is important to evaluate completeness of the tear, degree of retraction, and concomitant injuries.</a:t>
            </a:r>
          </a:p>
          <a:p>
            <a:endParaRPr lang="en-US" dirty="0"/>
          </a:p>
        </p:txBody>
      </p:sp>
      <p:sp>
        <p:nvSpPr>
          <p:cNvPr id="4" name="Slide Number Placeholder 3"/>
          <p:cNvSpPr>
            <a:spLocks noGrp="1"/>
          </p:cNvSpPr>
          <p:nvPr>
            <p:ph type="sldNum" sz="quarter" idx="10"/>
          </p:nvPr>
        </p:nvSpPr>
        <p:spPr/>
        <p:txBody>
          <a:bodyPr/>
          <a:lstStyle/>
          <a:p>
            <a:pPr>
              <a:defRPr/>
            </a:pPr>
            <a:fld id="{552D78CE-182F-4F85-95E3-627BDA20ED53}" type="slidenum">
              <a:rPr lang="en-US" altLang="en-US" smtClean="0"/>
              <a:pPr>
                <a:defRPr/>
              </a:pPr>
              <a:t>33</a:t>
            </a:fld>
            <a:endParaRPr lang="en-US" altLang="en-US" dirty="0"/>
          </a:p>
        </p:txBody>
      </p:sp>
    </p:spTree>
    <p:extLst>
      <p:ext uri="{BB962C8B-B14F-4D97-AF65-F5344CB8AC3E}">
        <p14:creationId xmlns:p14="http://schemas.microsoft.com/office/powerpoint/2010/main" val="8959267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552D78CE-182F-4F85-95E3-627BDA20ED53}" type="slidenum">
              <a:rPr lang="en-US" altLang="en-US" smtClean="0"/>
              <a:pPr>
                <a:defRPr/>
              </a:pPr>
              <a:t>34</a:t>
            </a:fld>
            <a:endParaRPr lang="en-US" altLang="en-US" dirty="0"/>
          </a:p>
        </p:txBody>
      </p:sp>
    </p:spTree>
    <p:extLst>
      <p:ext uri="{BB962C8B-B14F-4D97-AF65-F5344CB8AC3E}">
        <p14:creationId xmlns:p14="http://schemas.microsoft.com/office/powerpoint/2010/main" val="23411161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523862"/>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35197171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772207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4006148"/>
            <a:ext cx="10363200" cy="400752"/>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Edit Master text styles</a:t>
            </a:r>
          </a:p>
        </p:txBody>
      </p:sp>
    </p:spTree>
    <p:extLst>
      <p:ext uri="{BB962C8B-B14F-4D97-AF65-F5344CB8AC3E}">
        <p14:creationId xmlns:p14="http://schemas.microsoft.com/office/powerpoint/2010/main" val="31905306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219200" y="1447801"/>
            <a:ext cx="5080000" cy="21012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02400" y="1447801"/>
            <a:ext cx="5080000" cy="21012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163667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712568"/>
            <a:ext cx="5386917" cy="46230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09600" y="2174875"/>
            <a:ext cx="5386917" cy="183960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712568"/>
            <a:ext cx="5389033" cy="46230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93368" y="2174875"/>
            <a:ext cx="5389033" cy="183960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070247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7653897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969197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240129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3084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Tree>
    <p:extLst>
      <p:ext uri="{BB962C8B-B14F-4D97-AF65-F5344CB8AC3E}">
        <p14:creationId xmlns:p14="http://schemas.microsoft.com/office/powerpoint/2010/main" val="40364289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58541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p>
        </p:txBody>
      </p:sp>
      <p:sp>
        <p:nvSpPr>
          <p:cNvPr id="4" name="Text Placeholder 3"/>
          <p:cNvSpPr>
            <a:spLocks noGrp="1"/>
          </p:cNvSpPr>
          <p:nvPr>
            <p:ph type="body" sz="half" idx="2"/>
          </p:nvPr>
        </p:nvSpPr>
        <p:spPr>
          <a:xfrm>
            <a:off x="2389717" y="5367338"/>
            <a:ext cx="7315200" cy="3084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Tree>
    <p:extLst>
      <p:ext uri="{BB962C8B-B14F-4D97-AF65-F5344CB8AC3E}">
        <p14:creationId xmlns:p14="http://schemas.microsoft.com/office/powerpoint/2010/main" val="34548473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4856200" y="1447801"/>
            <a:ext cx="6726200" cy="232435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443794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227013"/>
            <a:ext cx="2590800" cy="352266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940184" y="227013"/>
            <a:ext cx="2848216" cy="3522662"/>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659552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247824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523862"/>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21632208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969328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4006148"/>
            <a:ext cx="10363200" cy="400752"/>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Edit Master text styles</a:t>
            </a:r>
          </a:p>
        </p:txBody>
      </p:sp>
    </p:spTree>
    <p:extLst>
      <p:ext uri="{BB962C8B-B14F-4D97-AF65-F5344CB8AC3E}">
        <p14:creationId xmlns:p14="http://schemas.microsoft.com/office/powerpoint/2010/main" val="42505604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219200" y="1447801"/>
            <a:ext cx="5080000" cy="21012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02400" y="1447801"/>
            <a:ext cx="5080000" cy="21012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996877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712568"/>
            <a:ext cx="5386917" cy="46230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09600" y="2174875"/>
            <a:ext cx="5386917" cy="183960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712568"/>
            <a:ext cx="5389033" cy="46230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93368" y="2174875"/>
            <a:ext cx="5389033" cy="183960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049955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3656061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22413825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240129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3084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Tree>
    <p:extLst>
      <p:ext uri="{BB962C8B-B14F-4D97-AF65-F5344CB8AC3E}">
        <p14:creationId xmlns:p14="http://schemas.microsoft.com/office/powerpoint/2010/main" val="404072954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58541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p>
        </p:txBody>
      </p:sp>
      <p:sp>
        <p:nvSpPr>
          <p:cNvPr id="4" name="Text Placeholder 3"/>
          <p:cNvSpPr>
            <a:spLocks noGrp="1"/>
          </p:cNvSpPr>
          <p:nvPr>
            <p:ph type="body" sz="half" idx="2"/>
          </p:nvPr>
        </p:nvSpPr>
        <p:spPr>
          <a:xfrm>
            <a:off x="2389717" y="5367338"/>
            <a:ext cx="7315200" cy="3084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Tree>
    <p:extLst>
      <p:ext uri="{BB962C8B-B14F-4D97-AF65-F5344CB8AC3E}">
        <p14:creationId xmlns:p14="http://schemas.microsoft.com/office/powerpoint/2010/main" val="362484079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4856200" y="1447801"/>
            <a:ext cx="6726200" cy="232435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1202000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227013"/>
            <a:ext cx="2590800" cy="352266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940184" y="227013"/>
            <a:ext cx="2848216" cy="3522662"/>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316274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1219200" y="227013"/>
            <a:ext cx="10363200" cy="914400"/>
          </a:xfrm>
        </p:spPr>
        <p:txBody>
          <a:bodyPr/>
          <a:lstStyle/>
          <a:p>
            <a:r>
              <a:rPr lang="en-US"/>
              <a:t>Click to edit Master title style</a:t>
            </a:r>
          </a:p>
        </p:txBody>
      </p:sp>
      <p:sp>
        <p:nvSpPr>
          <p:cNvPr id="3" name="Content Placeholder 2"/>
          <p:cNvSpPr>
            <a:spLocks noGrp="1"/>
          </p:cNvSpPr>
          <p:nvPr>
            <p:ph sz="quarter" idx="1"/>
          </p:nvPr>
        </p:nvSpPr>
        <p:spPr>
          <a:xfrm>
            <a:off x="1219200" y="1447800"/>
            <a:ext cx="5080000" cy="232435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502400" y="1447800"/>
            <a:ext cx="5080000" cy="232435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1219200" y="2674939"/>
            <a:ext cx="5080000" cy="232435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6502400" y="2674939"/>
            <a:ext cx="5080000" cy="232435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7455806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219200" y="227013"/>
            <a:ext cx="10363200" cy="914400"/>
          </a:xfrm>
        </p:spPr>
        <p:txBody>
          <a:bodyPr/>
          <a:lstStyle/>
          <a:p>
            <a:r>
              <a:rPr lang="en-US"/>
              <a:t>Click to edit Master title style</a:t>
            </a:r>
          </a:p>
        </p:txBody>
      </p:sp>
      <p:sp>
        <p:nvSpPr>
          <p:cNvPr id="3" name="Text Placeholder 2"/>
          <p:cNvSpPr>
            <a:spLocks noGrp="1"/>
          </p:cNvSpPr>
          <p:nvPr>
            <p:ph type="body" sz="half" idx="1"/>
          </p:nvPr>
        </p:nvSpPr>
        <p:spPr>
          <a:xfrm>
            <a:off x="1219200" y="1447801"/>
            <a:ext cx="5080000" cy="232435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02400" y="1447801"/>
            <a:ext cx="5080000" cy="232435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1795093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1219200" y="227013"/>
            <a:ext cx="10363200" cy="232435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3449981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219200" y="227013"/>
            <a:ext cx="10363200" cy="914400"/>
          </a:xfrm>
        </p:spPr>
        <p:txBody>
          <a:bodyPr/>
          <a:lstStyle/>
          <a:p>
            <a:r>
              <a:rPr lang="en-US"/>
              <a:t>Click to edit Master title style</a:t>
            </a:r>
          </a:p>
        </p:txBody>
      </p:sp>
      <p:sp>
        <p:nvSpPr>
          <p:cNvPr id="3" name="Text Placeholder 2"/>
          <p:cNvSpPr>
            <a:spLocks noGrp="1"/>
          </p:cNvSpPr>
          <p:nvPr>
            <p:ph type="body" sz="half" idx="1"/>
          </p:nvPr>
        </p:nvSpPr>
        <p:spPr>
          <a:xfrm>
            <a:off x="1219200" y="1447801"/>
            <a:ext cx="5080000" cy="232435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502400" y="1447800"/>
            <a:ext cx="5080000" cy="232435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502400" y="2674939"/>
            <a:ext cx="5080000" cy="232435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6245307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2896595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523862"/>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6"/>
          <p:cNvSpPr>
            <a:spLocks noGrp="1"/>
          </p:cNvSpPr>
          <p:nvPr>
            <p:ph type="dt" sz="half" idx="10"/>
          </p:nvPr>
        </p:nvSpPr>
        <p:spPr/>
        <p:txBody>
          <a:bodyPr/>
          <a:lstStyle>
            <a:lvl1pPr>
              <a:defRPr/>
            </a:lvl1pPr>
          </a:lstStyle>
          <a:p>
            <a:pPr>
              <a:defRPr/>
            </a:pPr>
            <a:endParaRPr lang="en-US" dirty="0"/>
          </a:p>
        </p:txBody>
      </p:sp>
      <p:sp>
        <p:nvSpPr>
          <p:cNvPr id="5" name="Footer Placeholder 7"/>
          <p:cNvSpPr>
            <a:spLocks noGrp="1"/>
          </p:cNvSpPr>
          <p:nvPr>
            <p:ph type="ftr" sz="quarter" idx="11"/>
          </p:nvPr>
        </p:nvSpPr>
        <p:spPr/>
        <p:txBody>
          <a:bodyPr/>
          <a:lstStyle>
            <a:lvl1pPr>
              <a:defRPr/>
            </a:lvl1pPr>
          </a:lstStyle>
          <a:p>
            <a:pPr>
              <a:defRPr/>
            </a:pPr>
            <a:endParaRPr lang="en-US" dirty="0"/>
          </a:p>
        </p:txBody>
      </p:sp>
      <p:sp>
        <p:nvSpPr>
          <p:cNvPr id="6" name="Slide Number Placeholder 8"/>
          <p:cNvSpPr>
            <a:spLocks noGrp="1"/>
          </p:cNvSpPr>
          <p:nvPr>
            <p:ph type="sldNum" sz="quarter" idx="12"/>
          </p:nvPr>
        </p:nvSpPr>
        <p:spPr/>
        <p:txBody>
          <a:bodyPr/>
          <a:lstStyle>
            <a:lvl1pPr>
              <a:defRPr/>
            </a:lvl1pPr>
          </a:lstStyle>
          <a:p>
            <a:pPr>
              <a:defRPr/>
            </a:pPr>
            <a:fld id="{9CEB9320-F162-4E17-90C4-01CE336B551D}" type="slidenum">
              <a:rPr lang="en-US" altLang="en-US"/>
              <a:pPr>
                <a:defRPr/>
              </a:pPr>
              <a:t>‹#›</a:t>
            </a:fld>
            <a:endParaRPr lang="en-US" altLang="en-US" dirty="0"/>
          </a:p>
        </p:txBody>
      </p:sp>
    </p:spTree>
    <p:extLst>
      <p:ext uri="{BB962C8B-B14F-4D97-AF65-F5344CB8AC3E}">
        <p14:creationId xmlns:p14="http://schemas.microsoft.com/office/powerpoint/2010/main" val="305097387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6"/>
          <p:cNvSpPr>
            <a:spLocks noGrp="1"/>
          </p:cNvSpPr>
          <p:nvPr>
            <p:ph type="dt" sz="half" idx="10"/>
          </p:nvPr>
        </p:nvSpPr>
        <p:spPr/>
        <p:txBody>
          <a:bodyPr/>
          <a:lstStyle>
            <a:lvl1pPr>
              <a:defRPr/>
            </a:lvl1pPr>
          </a:lstStyle>
          <a:p>
            <a:pPr>
              <a:defRPr/>
            </a:pPr>
            <a:endParaRPr lang="en-US" dirty="0"/>
          </a:p>
        </p:txBody>
      </p:sp>
      <p:sp>
        <p:nvSpPr>
          <p:cNvPr id="5" name="Footer Placeholder 7"/>
          <p:cNvSpPr>
            <a:spLocks noGrp="1"/>
          </p:cNvSpPr>
          <p:nvPr>
            <p:ph type="ftr" sz="quarter" idx="11"/>
          </p:nvPr>
        </p:nvSpPr>
        <p:spPr/>
        <p:txBody>
          <a:bodyPr/>
          <a:lstStyle>
            <a:lvl1pPr>
              <a:defRPr/>
            </a:lvl1pPr>
          </a:lstStyle>
          <a:p>
            <a:pPr>
              <a:defRPr/>
            </a:pPr>
            <a:endParaRPr lang="en-US" dirty="0"/>
          </a:p>
        </p:txBody>
      </p:sp>
      <p:sp>
        <p:nvSpPr>
          <p:cNvPr id="6" name="Slide Number Placeholder 8"/>
          <p:cNvSpPr>
            <a:spLocks noGrp="1"/>
          </p:cNvSpPr>
          <p:nvPr>
            <p:ph type="sldNum" sz="quarter" idx="12"/>
          </p:nvPr>
        </p:nvSpPr>
        <p:spPr/>
        <p:txBody>
          <a:bodyPr/>
          <a:lstStyle>
            <a:lvl1pPr>
              <a:defRPr/>
            </a:lvl1pPr>
          </a:lstStyle>
          <a:p>
            <a:pPr>
              <a:defRPr/>
            </a:pPr>
            <a:fld id="{4EA3DB51-A3FB-4EB8-8861-65358561A2EF}" type="slidenum">
              <a:rPr lang="en-US" altLang="en-US"/>
              <a:pPr>
                <a:defRPr/>
              </a:pPr>
              <a:t>‹#›</a:t>
            </a:fld>
            <a:endParaRPr lang="en-US" altLang="en-US" dirty="0"/>
          </a:p>
        </p:txBody>
      </p:sp>
    </p:spTree>
    <p:extLst>
      <p:ext uri="{BB962C8B-B14F-4D97-AF65-F5344CB8AC3E}">
        <p14:creationId xmlns:p14="http://schemas.microsoft.com/office/powerpoint/2010/main" val="178979813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4006148"/>
            <a:ext cx="10363200" cy="400752"/>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Edit Master text styles</a:t>
            </a:r>
          </a:p>
        </p:txBody>
      </p:sp>
      <p:sp>
        <p:nvSpPr>
          <p:cNvPr id="4" name="Date Placeholder 6"/>
          <p:cNvSpPr>
            <a:spLocks noGrp="1"/>
          </p:cNvSpPr>
          <p:nvPr>
            <p:ph type="dt" sz="half" idx="10"/>
          </p:nvPr>
        </p:nvSpPr>
        <p:spPr/>
        <p:txBody>
          <a:bodyPr/>
          <a:lstStyle>
            <a:lvl1pPr>
              <a:defRPr/>
            </a:lvl1pPr>
          </a:lstStyle>
          <a:p>
            <a:pPr>
              <a:defRPr/>
            </a:pPr>
            <a:endParaRPr lang="en-US" dirty="0"/>
          </a:p>
        </p:txBody>
      </p:sp>
      <p:sp>
        <p:nvSpPr>
          <p:cNvPr id="5" name="Footer Placeholder 7"/>
          <p:cNvSpPr>
            <a:spLocks noGrp="1"/>
          </p:cNvSpPr>
          <p:nvPr>
            <p:ph type="ftr" sz="quarter" idx="11"/>
          </p:nvPr>
        </p:nvSpPr>
        <p:spPr/>
        <p:txBody>
          <a:bodyPr/>
          <a:lstStyle>
            <a:lvl1pPr>
              <a:defRPr/>
            </a:lvl1pPr>
          </a:lstStyle>
          <a:p>
            <a:pPr>
              <a:defRPr/>
            </a:pPr>
            <a:endParaRPr lang="en-US" dirty="0"/>
          </a:p>
        </p:txBody>
      </p:sp>
      <p:sp>
        <p:nvSpPr>
          <p:cNvPr id="6" name="Slide Number Placeholder 8"/>
          <p:cNvSpPr>
            <a:spLocks noGrp="1"/>
          </p:cNvSpPr>
          <p:nvPr>
            <p:ph type="sldNum" sz="quarter" idx="12"/>
          </p:nvPr>
        </p:nvSpPr>
        <p:spPr/>
        <p:txBody>
          <a:bodyPr/>
          <a:lstStyle>
            <a:lvl1pPr>
              <a:defRPr/>
            </a:lvl1pPr>
          </a:lstStyle>
          <a:p>
            <a:pPr>
              <a:defRPr/>
            </a:pPr>
            <a:fld id="{C0AAAA22-72B2-4349-A272-97EAB2C92AC0}" type="slidenum">
              <a:rPr lang="en-US" altLang="en-US"/>
              <a:pPr>
                <a:defRPr/>
              </a:pPr>
              <a:t>‹#›</a:t>
            </a:fld>
            <a:endParaRPr lang="en-US" altLang="en-US" dirty="0"/>
          </a:p>
        </p:txBody>
      </p:sp>
    </p:spTree>
    <p:extLst>
      <p:ext uri="{BB962C8B-B14F-4D97-AF65-F5344CB8AC3E}">
        <p14:creationId xmlns:p14="http://schemas.microsoft.com/office/powerpoint/2010/main" val="150187456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219200" y="1447801"/>
            <a:ext cx="5080000" cy="21012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02400" y="1447801"/>
            <a:ext cx="5080000" cy="21012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6"/>
          <p:cNvSpPr>
            <a:spLocks noGrp="1"/>
          </p:cNvSpPr>
          <p:nvPr>
            <p:ph type="dt" sz="half" idx="10"/>
          </p:nvPr>
        </p:nvSpPr>
        <p:spPr/>
        <p:txBody>
          <a:bodyPr/>
          <a:lstStyle>
            <a:lvl1pPr>
              <a:defRPr/>
            </a:lvl1pPr>
          </a:lstStyle>
          <a:p>
            <a:pPr>
              <a:defRPr/>
            </a:pPr>
            <a:endParaRPr lang="en-US" dirty="0"/>
          </a:p>
        </p:txBody>
      </p:sp>
      <p:sp>
        <p:nvSpPr>
          <p:cNvPr id="6" name="Footer Placeholder 7"/>
          <p:cNvSpPr>
            <a:spLocks noGrp="1"/>
          </p:cNvSpPr>
          <p:nvPr>
            <p:ph type="ftr" sz="quarter" idx="11"/>
          </p:nvPr>
        </p:nvSpPr>
        <p:spPr/>
        <p:txBody>
          <a:bodyPr/>
          <a:lstStyle>
            <a:lvl1pPr>
              <a:defRPr/>
            </a:lvl1pPr>
          </a:lstStyle>
          <a:p>
            <a:pPr>
              <a:defRPr/>
            </a:pPr>
            <a:endParaRPr lang="en-US" dirty="0"/>
          </a:p>
        </p:txBody>
      </p:sp>
      <p:sp>
        <p:nvSpPr>
          <p:cNvPr id="7" name="Slide Number Placeholder 8"/>
          <p:cNvSpPr>
            <a:spLocks noGrp="1"/>
          </p:cNvSpPr>
          <p:nvPr>
            <p:ph type="sldNum" sz="quarter" idx="12"/>
          </p:nvPr>
        </p:nvSpPr>
        <p:spPr/>
        <p:txBody>
          <a:bodyPr/>
          <a:lstStyle>
            <a:lvl1pPr>
              <a:defRPr/>
            </a:lvl1pPr>
          </a:lstStyle>
          <a:p>
            <a:pPr>
              <a:defRPr/>
            </a:pPr>
            <a:fld id="{AE029807-BF6A-43E8-B0C9-E20A8C2BF39C}" type="slidenum">
              <a:rPr lang="en-US" altLang="en-US"/>
              <a:pPr>
                <a:defRPr/>
              </a:pPr>
              <a:t>‹#›</a:t>
            </a:fld>
            <a:endParaRPr lang="en-US" altLang="en-US" dirty="0"/>
          </a:p>
        </p:txBody>
      </p:sp>
    </p:spTree>
    <p:extLst>
      <p:ext uri="{BB962C8B-B14F-4D97-AF65-F5344CB8AC3E}">
        <p14:creationId xmlns:p14="http://schemas.microsoft.com/office/powerpoint/2010/main" val="274269713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712568"/>
            <a:ext cx="5386917" cy="46230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09600" y="2174875"/>
            <a:ext cx="5386917" cy="183960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712568"/>
            <a:ext cx="5389033" cy="46230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93368" y="2174875"/>
            <a:ext cx="5389033" cy="183960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pPr>
              <a:defRPr/>
            </a:pPr>
            <a:endParaRPr lang="en-US" dirty="0"/>
          </a:p>
        </p:txBody>
      </p:sp>
      <p:sp>
        <p:nvSpPr>
          <p:cNvPr id="8" name="Footer Placeholder 7"/>
          <p:cNvSpPr>
            <a:spLocks noGrp="1"/>
          </p:cNvSpPr>
          <p:nvPr>
            <p:ph type="ftr" sz="quarter" idx="11"/>
          </p:nvPr>
        </p:nvSpPr>
        <p:spPr/>
        <p:txBody>
          <a:bodyPr/>
          <a:lstStyle>
            <a:lvl1pPr>
              <a:defRPr/>
            </a:lvl1pPr>
          </a:lstStyle>
          <a:p>
            <a:pPr>
              <a:defRPr/>
            </a:pPr>
            <a:endParaRPr lang="en-US" dirty="0"/>
          </a:p>
        </p:txBody>
      </p:sp>
      <p:sp>
        <p:nvSpPr>
          <p:cNvPr id="9" name="Slide Number Placeholder 8"/>
          <p:cNvSpPr>
            <a:spLocks noGrp="1"/>
          </p:cNvSpPr>
          <p:nvPr>
            <p:ph type="sldNum" sz="quarter" idx="12"/>
          </p:nvPr>
        </p:nvSpPr>
        <p:spPr/>
        <p:txBody>
          <a:bodyPr/>
          <a:lstStyle>
            <a:lvl1pPr>
              <a:defRPr/>
            </a:lvl1pPr>
          </a:lstStyle>
          <a:p>
            <a:pPr>
              <a:defRPr/>
            </a:pPr>
            <a:fld id="{3C63E7AA-4C90-44E2-A2F8-E24914712B32}" type="slidenum">
              <a:rPr lang="en-US" altLang="en-US"/>
              <a:pPr>
                <a:defRPr/>
              </a:pPr>
              <a:t>‹#›</a:t>
            </a:fld>
            <a:endParaRPr lang="en-US" altLang="en-US" dirty="0"/>
          </a:p>
        </p:txBody>
      </p:sp>
    </p:spTree>
    <p:extLst>
      <p:ext uri="{BB962C8B-B14F-4D97-AF65-F5344CB8AC3E}">
        <p14:creationId xmlns:p14="http://schemas.microsoft.com/office/powerpoint/2010/main" val="389799758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6"/>
          <p:cNvSpPr>
            <a:spLocks noGrp="1"/>
          </p:cNvSpPr>
          <p:nvPr>
            <p:ph type="dt" sz="half" idx="10"/>
          </p:nvPr>
        </p:nvSpPr>
        <p:spPr/>
        <p:txBody>
          <a:bodyPr/>
          <a:lstStyle>
            <a:lvl1pPr>
              <a:defRPr/>
            </a:lvl1pPr>
          </a:lstStyle>
          <a:p>
            <a:pPr>
              <a:defRPr/>
            </a:pPr>
            <a:endParaRPr lang="en-US" dirty="0"/>
          </a:p>
        </p:txBody>
      </p:sp>
      <p:sp>
        <p:nvSpPr>
          <p:cNvPr id="4" name="Footer Placeholder 7"/>
          <p:cNvSpPr>
            <a:spLocks noGrp="1"/>
          </p:cNvSpPr>
          <p:nvPr>
            <p:ph type="ftr" sz="quarter" idx="11"/>
          </p:nvPr>
        </p:nvSpPr>
        <p:spPr/>
        <p:txBody>
          <a:bodyPr/>
          <a:lstStyle>
            <a:lvl1pPr>
              <a:defRPr/>
            </a:lvl1pPr>
          </a:lstStyle>
          <a:p>
            <a:pPr>
              <a:defRPr/>
            </a:pPr>
            <a:endParaRPr lang="en-US" dirty="0"/>
          </a:p>
        </p:txBody>
      </p:sp>
      <p:sp>
        <p:nvSpPr>
          <p:cNvPr id="5" name="Slide Number Placeholder 8"/>
          <p:cNvSpPr>
            <a:spLocks noGrp="1"/>
          </p:cNvSpPr>
          <p:nvPr>
            <p:ph type="sldNum" sz="quarter" idx="12"/>
          </p:nvPr>
        </p:nvSpPr>
        <p:spPr/>
        <p:txBody>
          <a:bodyPr/>
          <a:lstStyle>
            <a:lvl1pPr>
              <a:defRPr/>
            </a:lvl1pPr>
          </a:lstStyle>
          <a:p>
            <a:pPr>
              <a:defRPr/>
            </a:pPr>
            <a:fld id="{2A5A5641-1B62-4512-BE87-8F0EF23CAEAD}" type="slidenum">
              <a:rPr lang="en-US" altLang="en-US"/>
              <a:pPr>
                <a:defRPr/>
              </a:pPr>
              <a:t>‹#›</a:t>
            </a:fld>
            <a:endParaRPr lang="en-US" altLang="en-US" dirty="0"/>
          </a:p>
        </p:txBody>
      </p:sp>
    </p:spTree>
    <p:extLst>
      <p:ext uri="{BB962C8B-B14F-4D97-AF65-F5344CB8AC3E}">
        <p14:creationId xmlns:p14="http://schemas.microsoft.com/office/powerpoint/2010/main" val="350514814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6"/>
          <p:cNvSpPr>
            <a:spLocks noGrp="1"/>
          </p:cNvSpPr>
          <p:nvPr>
            <p:ph type="dt" sz="half" idx="10"/>
          </p:nvPr>
        </p:nvSpPr>
        <p:spPr/>
        <p:txBody>
          <a:bodyPr/>
          <a:lstStyle>
            <a:lvl1pPr>
              <a:defRPr/>
            </a:lvl1pPr>
          </a:lstStyle>
          <a:p>
            <a:pPr>
              <a:defRPr/>
            </a:pPr>
            <a:endParaRPr lang="en-US" dirty="0"/>
          </a:p>
        </p:txBody>
      </p:sp>
      <p:sp>
        <p:nvSpPr>
          <p:cNvPr id="3" name="Footer Placeholder 7"/>
          <p:cNvSpPr>
            <a:spLocks noGrp="1"/>
          </p:cNvSpPr>
          <p:nvPr>
            <p:ph type="ftr" sz="quarter" idx="11"/>
          </p:nvPr>
        </p:nvSpPr>
        <p:spPr/>
        <p:txBody>
          <a:bodyPr/>
          <a:lstStyle>
            <a:lvl1pPr>
              <a:defRPr/>
            </a:lvl1pPr>
          </a:lstStyle>
          <a:p>
            <a:pPr>
              <a:defRPr/>
            </a:pPr>
            <a:endParaRPr lang="en-US" dirty="0"/>
          </a:p>
        </p:txBody>
      </p:sp>
      <p:sp>
        <p:nvSpPr>
          <p:cNvPr id="4" name="Slide Number Placeholder 8"/>
          <p:cNvSpPr>
            <a:spLocks noGrp="1"/>
          </p:cNvSpPr>
          <p:nvPr>
            <p:ph type="sldNum" sz="quarter" idx="12"/>
          </p:nvPr>
        </p:nvSpPr>
        <p:spPr/>
        <p:txBody>
          <a:bodyPr/>
          <a:lstStyle>
            <a:lvl1pPr>
              <a:defRPr/>
            </a:lvl1pPr>
          </a:lstStyle>
          <a:p>
            <a:pPr>
              <a:defRPr/>
            </a:pPr>
            <a:fld id="{39A8FFFA-22BF-4757-93B2-2DCDFC024EC4}" type="slidenum">
              <a:rPr lang="en-US" altLang="en-US"/>
              <a:pPr>
                <a:defRPr/>
              </a:pPr>
              <a:t>‹#›</a:t>
            </a:fld>
            <a:endParaRPr lang="en-US" altLang="en-US" dirty="0"/>
          </a:p>
        </p:txBody>
      </p:sp>
    </p:spTree>
    <p:extLst>
      <p:ext uri="{BB962C8B-B14F-4D97-AF65-F5344CB8AC3E}">
        <p14:creationId xmlns:p14="http://schemas.microsoft.com/office/powerpoint/2010/main" val="141093994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240129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3084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6"/>
          <p:cNvSpPr>
            <a:spLocks noGrp="1"/>
          </p:cNvSpPr>
          <p:nvPr>
            <p:ph type="dt" sz="half" idx="10"/>
          </p:nvPr>
        </p:nvSpPr>
        <p:spPr/>
        <p:txBody>
          <a:bodyPr/>
          <a:lstStyle>
            <a:lvl1pPr>
              <a:defRPr/>
            </a:lvl1pPr>
          </a:lstStyle>
          <a:p>
            <a:pPr>
              <a:defRPr/>
            </a:pPr>
            <a:endParaRPr lang="en-US" dirty="0"/>
          </a:p>
        </p:txBody>
      </p:sp>
      <p:sp>
        <p:nvSpPr>
          <p:cNvPr id="6" name="Footer Placeholder 7"/>
          <p:cNvSpPr>
            <a:spLocks noGrp="1"/>
          </p:cNvSpPr>
          <p:nvPr>
            <p:ph type="ftr" sz="quarter" idx="11"/>
          </p:nvPr>
        </p:nvSpPr>
        <p:spPr/>
        <p:txBody>
          <a:bodyPr/>
          <a:lstStyle>
            <a:lvl1pPr>
              <a:defRPr/>
            </a:lvl1pPr>
          </a:lstStyle>
          <a:p>
            <a:pPr>
              <a:defRPr/>
            </a:pPr>
            <a:endParaRPr lang="en-US" dirty="0"/>
          </a:p>
        </p:txBody>
      </p:sp>
      <p:sp>
        <p:nvSpPr>
          <p:cNvPr id="7" name="Slide Number Placeholder 8"/>
          <p:cNvSpPr>
            <a:spLocks noGrp="1"/>
          </p:cNvSpPr>
          <p:nvPr>
            <p:ph type="sldNum" sz="quarter" idx="12"/>
          </p:nvPr>
        </p:nvSpPr>
        <p:spPr/>
        <p:txBody>
          <a:bodyPr/>
          <a:lstStyle>
            <a:lvl1pPr>
              <a:defRPr/>
            </a:lvl1pPr>
          </a:lstStyle>
          <a:p>
            <a:pPr>
              <a:defRPr/>
            </a:pPr>
            <a:fld id="{7FA346B2-3D8E-4803-9901-A2E6207131E2}" type="slidenum">
              <a:rPr lang="en-US" altLang="en-US"/>
              <a:pPr>
                <a:defRPr/>
              </a:pPr>
              <a:t>‹#›</a:t>
            </a:fld>
            <a:endParaRPr lang="en-US" altLang="en-US" dirty="0"/>
          </a:p>
        </p:txBody>
      </p:sp>
    </p:spTree>
    <p:extLst>
      <p:ext uri="{BB962C8B-B14F-4D97-AF65-F5344CB8AC3E}">
        <p14:creationId xmlns:p14="http://schemas.microsoft.com/office/powerpoint/2010/main" val="250205117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58541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p>
        </p:txBody>
      </p:sp>
      <p:sp>
        <p:nvSpPr>
          <p:cNvPr id="4" name="Text Placeholder 3"/>
          <p:cNvSpPr>
            <a:spLocks noGrp="1"/>
          </p:cNvSpPr>
          <p:nvPr>
            <p:ph type="body" sz="half" idx="2"/>
          </p:nvPr>
        </p:nvSpPr>
        <p:spPr>
          <a:xfrm>
            <a:off x="2389717" y="5367338"/>
            <a:ext cx="7315200" cy="3084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6"/>
          <p:cNvSpPr>
            <a:spLocks noGrp="1"/>
          </p:cNvSpPr>
          <p:nvPr>
            <p:ph type="dt" sz="half" idx="10"/>
          </p:nvPr>
        </p:nvSpPr>
        <p:spPr/>
        <p:txBody>
          <a:bodyPr/>
          <a:lstStyle>
            <a:lvl1pPr>
              <a:defRPr/>
            </a:lvl1pPr>
          </a:lstStyle>
          <a:p>
            <a:pPr>
              <a:defRPr/>
            </a:pPr>
            <a:endParaRPr lang="en-US" dirty="0"/>
          </a:p>
        </p:txBody>
      </p:sp>
      <p:sp>
        <p:nvSpPr>
          <p:cNvPr id="6" name="Footer Placeholder 7"/>
          <p:cNvSpPr>
            <a:spLocks noGrp="1"/>
          </p:cNvSpPr>
          <p:nvPr>
            <p:ph type="ftr" sz="quarter" idx="11"/>
          </p:nvPr>
        </p:nvSpPr>
        <p:spPr/>
        <p:txBody>
          <a:bodyPr/>
          <a:lstStyle>
            <a:lvl1pPr>
              <a:defRPr/>
            </a:lvl1pPr>
          </a:lstStyle>
          <a:p>
            <a:pPr>
              <a:defRPr/>
            </a:pPr>
            <a:endParaRPr lang="en-US" dirty="0"/>
          </a:p>
        </p:txBody>
      </p:sp>
      <p:sp>
        <p:nvSpPr>
          <p:cNvPr id="7" name="Slide Number Placeholder 8"/>
          <p:cNvSpPr>
            <a:spLocks noGrp="1"/>
          </p:cNvSpPr>
          <p:nvPr>
            <p:ph type="sldNum" sz="quarter" idx="12"/>
          </p:nvPr>
        </p:nvSpPr>
        <p:spPr/>
        <p:txBody>
          <a:bodyPr/>
          <a:lstStyle>
            <a:lvl1pPr>
              <a:defRPr/>
            </a:lvl1pPr>
          </a:lstStyle>
          <a:p>
            <a:pPr>
              <a:defRPr/>
            </a:pPr>
            <a:fld id="{A584E456-BD91-42F0-A77C-8708F367A6CD}" type="slidenum">
              <a:rPr lang="en-US" altLang="en-US"/>
              <a:pPr>
                <a:defRPr/>
              </a:pPr>
              <a:t>‹#›</a:t>
            </a:fld>
            <a:endParaRPr lang="en-US" altLang="en-US" dirty="0"/>
          </a:p>
        </p:txBody>
      </p:sp>
    </p:spTree>
    <p:extLst>
      <p:ext uri="{BB962C8B-B14F-4D97-AF65-F5344CB8AC3E}">
        <p14:creationId xmlns:p14="http://schemas.microsoft.com/office/powerpoint/2010/main" val="244111484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4856200" y="1447801"/>
            <a:ext cx="6726200" cy="232435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6"/>
          <p:cNvSpPr>
            <a:spLocks noGrp="1"/>
          </p:cNvSpPr>
          <p:nvPr>
            <p:ph type="dt" sz="half" idx="10"/>
          </p:nvPr>
        </p:nvSpPr>
        <p:spPr/>
        <p:txBody>
          <a:bodyPr/>
          <a:lstStyle>
            <a:lvl1pPr>
              <a:defRPr/>
            </a:lvl1pPr>
          </a:lstStyle>
          <a:p>
            <a:pPr>
              <a:defRPr/>
            </a:pPr>
            <a:endParaRPr lang="en-US" dirty="0"/>
          </a:p>
        </p:txBody>
      </p:sp>
      <p:sp>
        <p:nvSpPr>
          <p:cNvPr id="5" name="Footer Placeholder 7"/>
          <p:cNvSpPr>
            <a:spLocks noGrp="1"/>
          </p:cNvSpPr>
          <p:nvPr>
            <p:ph type="ftr" sz="quarter" idx="11"/>
          </p:nvPr>
        </p:nvSpPr>
        <p:spPr/>
        <p:txBody>
          <a:bodyPr/>
          <a:lstStyle>
            <a:lvl1pPr>
              <a:defRPr/>
            </a:lvl1pPr>
          </a:lstStyle>
          <a:p>
            <a:pPr>
              <a:defRPr/>
            </a:pPr>
            <a:endParaRPr lang="en-US" dirty="0"/>
          </a:p>
        </p:txBody>
      </p:sp>
      <p:sp>
        <p:nvSpPr>
          <p:cNvPr id="6" name="Slide Number Placeholder 8"/>
          <p:cNvSpPr>
            <a:spLocks noGrp="1"/>
          </p:cNvSpPr>
          <p:nvPr>
            <p:ph type="sldNum" sz="quarter" idx="12"/>
          </p:nvPr>
        </p:nvSpPr>
        <p:spPr/>
        <p:txBody>
          <a:bodyPr/>
          <a:lstStyle>
            <a:lvl1pPr>
              <a:defRPr/>
            </a:lvl1pPr>
          </a:lstStyle>
          <a:p>
            <a:pPr>
              <a:defRPr/>
            </a:pPr>
            <a:fld id="{107BA512-A99C-4139-8D15-29D1FD21F1F3}" type="slidenum">
              <a:rPr lang="en-US" altLang="en-US"/>
              <a:pPr>
                <a:defRPr/>
              </a:pPr>
              <a:t>‹#›</a:t>
            </a:fld>
            <a:endParaRPr lang="en-US" altLang="en-US" dirty="0"/>
          </a:p>
        </p:txBody>
      </p:sp>
    </p:spTree>
    <p:extLst>
      <p:ext uri="{BB962C8B-B14F-4D97-AF65-F5344CB8AC3E}">
        <p14:creationId xmlns:p14="http://schemas.microsoft.com/office/powerpoint/2010/main" val="408459850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227013"/>
            <a:ext cx="2590800" cy="352266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940184" y="227013"/>
            <a:ext cx="2848216" cy="3522662"/>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6"/>
          <p:cNvSpPr>
            <a:spLocks noGrp="1"/>
          </p:cNvSpPr>
          <p:nvPr>
            <p:ph type="dt" sz="half" idx="10"/>
          </p:nvPr>
        </p:nvSpPr>
        <p:spPr/>
        <p:txBody>
          <a:bodyPr/>
          <a:lstStyle>
            <a:lvl1pPr>
              <a:defRPr/>
            </a:lvl1pPr>
          </a:lstStyle>
          <a:p>
            <a:pPr>
              <a:defRPr/>
            </a:pPr>
            <a:endParaRPr lang="en-US" dirty="0"/>
          </a:p>
        </p:txBody>
      </p:sp>
      <p:sp>
        <p:nvSpPr>
          <p:cNvPr id="5" name="Footer Placeholder 7"/>
          <p:cNvSpPr>
            <a:spLocks noGrp="1"/>
          </p:cNvSpPr>
          <p:nvPr>
            <p:ph type="ftr" sz="quarter" idx="11"/>
          </p:nvPr>
        </p:nvSpPr>
        <p:spPr/>
        <p:txBody>
          <a:bodyPr/>
          <a:lstStyle>
            <a:lvl1pPr>
              <a:defRPr/>
            </a:lvl1pPr>
          </a:lstStyle>
          <a:p>
            <a:pPr>
              <a:defRPr/>
            </a:pPr>
            <a:endParaRPr lang="en-US" dirty="0"/>
          </a:p>
        </p:txBody>
      </p:sp>
      <p:sp>
        <p:nvSpPr>
          <p:cNvPr id="6" name="Slide Number Placeholder 8"/>
          <p:cNvSpPr>
            <a:spLocks noGrp="1"/>
          </p:cNvSpPr>
          <p:nvPr>
            <p:ph type="sldNum" sz="quarter" idx="12"/>
          </p:nvPr>
        </p:nvSpPr>
        <p:spPr/>
        <p:txBody>
          <a:bodyPr/>
          <a:lstStyle>
            <a:lvl1pPr>
              <a:defRPr/>
            </a:lvl1pPr>
          </a:lstStyle>
          <a:p>
            <a:pPr>
              <a:defRPr/>
            </a:pPr>
            <a:fld id="{6832CA4C-AC2D-449F-BA4B-EAF828CA2AB7}" type="slidenum">
              <a:rPr lang="en-US" altLang="en-US"/>
              <a:pPr>
                <a:defRPr/>
              </a:pPr>
              <a:t>‹#›</a:t>
            </a:fld>
            <a:endParaRPr lang="en-US" altLang="en-US" dirty="0"/>
          </a:p>
        </p:txBody>
      </p:sp>
    </p:spTree>
    <p:extLst>
      <p:ext uri="{BB962C8B-B14F-4D97-AF65-F5344CB8AC3E}">
        <p14:creationId xmlns:p14="http://schemas.microsoft.com/office/powerpoint/2010/main" val="84282290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523862"/>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87586690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1083696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4006148"/>
            <a:ext cx="10363200" cy="400752"/>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Edit Master text styles</a:t>
            </a:r>
          </a:p>
        </p:txBody>
      </p:sp>
    </p:spTree>
    <p:extLst>
      <p:ext uri="{BB962C8B-B14F-4D97-AF65-F5344CB8AC3E}">
        <p14:creationId xmlns:p14="http://schemas.microsoft.com/office/powerpoint/2010/main" val="267289199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219200" y="1447801"/>
            <a:ext cx="5080000" cy="21012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02400" y="1447801"/>
            <a:ext cx="5080000" cy="21012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4096530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712570"/>
            <a:ext cx="5386917" cy="46230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09600" y="2174877"/>
            <a:ext cx="5386917" cy="183960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712570"/>
            <a:ext cx="5389033" cy="46230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93369" y="2174877"/>
            <a:ext cx="5389033" cy="183960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9518364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87915510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92212676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2"/>
            <a:ext cx="6815667" cy="240129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3"/>
            <a:ext cx="4011084" cy="3084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Tree>
    <p:extLst>
      <p:ext uri="{BB962C8B-B14F-4D97-AF65-F5344CB8AC3E}">
        <p14:creationId xmlns:p14="http://schemas.microsoft.com/office/powerpoint/2010/main" val="399810571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58541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p>
        </p:txBody>
      </p:sp>
      <p:sp>
        <p:nvSpPr>
          <p:cNvPr id="4" name="Text Placeholder 3"/>
          <p:cNvSpPr>
            <a:spLocks noGrp="1"/>
          </p:cNvSpPr>
          <p:nvPr>
            <p:ph type="body" sz="half" idx="2"/>
          </p:nvPr>
        </p:nvSpPr>
        <p:spPr>
          <a:xfrm>
            <a:off x="2389717" y="5367340"/>
            <a:ext cx="7315200" cy="3084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Tree>
    <p:extLst>
      <p:ext uri="{BB962C8B-B14F-4D97-AF65-F5344CB8AC3E}">
        <p14:creationId xmlns:p14="http://schemas.microsoft.com/office/powerpoint/2010/main" val="211949370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4856201" y="1447803"/>
            <a:ext cx="6726200" cy="232435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4011235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227013"/>
            <a:ext cx="2590800" cy="352266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940184" y="227013"/>
            <a:ext cx="2848216" cy="3522662"/>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9695612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1125941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523862"/>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414500855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6353638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4006148"/>
            <a:ext cx="10363200" cy="400752"/>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Edit Master text styles</a:t>
            </a:r>
          </a:p>
        </p:txBody>
      </p:sp>
    </p:spTree>
    <p:extLst>
      <p:ext uri="{BB962C8B-B14F-4D97-AF65-F5344CB8AC3E}">
        <p14:creationId xmlns:p14="http://schemas.microsoft.com/office/powerpoint/2010/main" val="409835431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219200" y="1447802"/>
            <a:ext cx="5080000" cy="21012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02400" y="1447802"/>
            <a:ext cx="5080000" cy="21012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7323602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712570"/>
            <a:ext cx="5386917" cy="46230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09600" y="2174877"/>
            <a:ext cx="5386917" cy="183960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712570"/>
            <a:ext cx="5389033" cy="46230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93369" y="2174877"/>
            <a:ext cx="5389033" cy="183960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1823712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25146202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8974620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2"/>
            <a:ext cx="6815667" cy="240129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3"/>
            <a:ext cx="4011084" cy="3084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Tree>
    <p:extLst>
      <p:ext uri="{BB962C8B-B14F-4D97-AF65-F5344CB8AC3E}">
        <p14:creationId xmlns:p14="http://schemas.microsoft.com/office/powerpoint/2010/main" val="70908727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58541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p>
        </p:txBody>
      </p:sp>
      <p:sp>
        <p:nvSpPr>
          <p:cNvPr id="4" name="Text Placeholder 3"/>
          <p:cNvSpPr>
            <a:spLocks noGrp="1"/>
          </p:cNvSpPr>
          <p:nvPr>
            <p:ph type="body" sz="half" idx="2"/>
          </p:nvPr>
        </p:nvSpPr>
        <p:spPr>
          <a:xfrm>
            <a:off x="2389717" y="5367340"/>
            <a:ext cx="7315200" cy="3084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Tree>
    <p:extLst>
      <p:ext uri="{BB962C8B-B14F-4D97-AF65-F5344CB8AC3E}">
        <p14:creationId xmlns:p14="http://schemas.microsoft.com/office/powerpoint/2010/main" val="294904816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4856201" y="1447803"/>
            <a:ext cx="6726200" cy="232435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5060560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227013"/>
            <a:ext cx="2590800" cy="352266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940184" y="227013"/>
            <a:ext cx="2848216" cy="3522662"/>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0157051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1219200" y="227013"/>
            <a:ext cx="10363200" cy="914400"/>
          </a:xfrm>
        </p:spPr>
        <p:txBody>
          <a:bodyPr/>
          <a:lstStyle/>
          <a:p>
            <a:r>
              <a:rPr lang="en-US"/>
              <a:t>Click to edit Master title style</a:t>
            </a:r>
          </a:p>
        </p:txBody>
      </p:sp>
      <p:sp>
        <p:nvSpPr>
          <p:cNvPr id="3" name="Content Placeholder 2"/>
          <p:cNvSpPr>
            <a:spLocks noGrp="1"/>
          </p:cNvSpPr>
          <p:nvPr>
            <p:ph sz="quarter" idx="1"/>
          </p:nvPr>
        </p:nvSpPr>
        <p:spPr>
          <a:xfrm>
            <a:off x="1219200" y="1447801"/>
            <a:ext cx="5080000" cy="232435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502400" y="1447801"/>
            <a:ext cx="5080000" cy="232435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1219200" y="2674940"/>
            <a:ext cx="5080000" cy="232435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6502400" y="2674940"/>
            <a:ext cx="5080000" cy="232435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2632987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219200" y="227013"/>
            <a:ext cx="10363200" cy="914400"/>
          </a:xfrm>
        </p:spPr>
        <p:txBody>
          <a:bodyPr/>
          <a:lstStyle/>
          <a:p>
            <a:r>
              <a:rPr lang="en-US"/>
              <a:t>Click to edit Master title style</a:t>
            </a:r>
          </a:p>
        </p:txBody>
      </p:sp>
      <p:sp>
        <p:nvSpPr>
          <p:cNvPr id="3" name="Text Placeholder 2"/>
          <p:cNvSpPr>
            <a:spLocks noGrp="1"/>
          </p:cNvSpPr>
          <p:nvPr>
            <p:ph type="body" sz="half" idx="1"/>
          </p:nvPr>
        </p:nvSpPr>
        <p:spPr>
          <a:xfrm>
            <a:off x="1219200" y="1447802"/>
            <a:ext cx="5080000" cy="232435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02400" y="1447802"/>
            <a:ext cx="5080000" cy="232435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6113478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1219200" y="227015"/>
            <a:ext cx="10363200" cy="232435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165674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219200" y="227013"/>
            <a:ext cx="10363200" cy="914400"/>
          </a:xfrm>
        </p:spPr>
        <p:txBody>
          <a:bodyPr/>
          <a:lstStyle/>
          <a:p>
            <a:r>
              <a:rPr lang="en-US"/>
              <a:t>Click to edit Master title style</a:t>
            </a:r>
          </a:p>
        </p:txBody>
      </p:sp>
      <p:sp>
        <p:nvSpPr>
          <p:cNvPr id="3" name="Text Placeholder 2"/>
          <p:cNvSpPr>
            <a:spLocks noGrp="1"/>
          </p:cNvSpPr>
          <p:nvPr>
            <p:ph type="body" sz="half" idx="1"/>
          </p:nvPr>
        </p:nvSpPr>
        <p:spPr>
          <a:xfrm>
            <a:off x="1219200" y="1447802"/>
            <a:ext cx="5080000" cy="232435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502400" y="1447801"/>
            <a:ext cx="5080000" cy="232435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502400" y="2674940"/>
            <a:ext cx="5080000" cy="232435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500195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1583084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523862"/>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6"/>
          <p:cNvSpPr>
            <a:spLocks noGrp="1"/>
          </p:cNvSpPr>
          <p:nvPr>
            <p:ph type="dt" sz="half" idx="10"/>
          </p:nvPr>
        </p:nvSpPr>
        <p:spPr/>
        <p:txBody>
          <a:bodyPr/>
          <a:lstStyle>
            <a:lvl1pPr>
              <a:defRPr/>
            </a:lvl1pPr>
          </a:lstStyle>
          <a:p>
            <a:pPr>
              <a:defRPr/>
            </a:pPr>
            <a:endParaRPr lang="en-US" dirty="0"/>
          </a:p>
        </p:txBody>
      </p:sp>
      <p:sp>
        <p:nvSpPr>
          <p:cNvPr id="5" name="Footer Placeholder 7"/>
          <p:cNvSpPr>
            <a:spLocks noGrp="1"/>
          </p:cNvSpPr>
          <p:nvPr>
            <p:ph type="ftr" sz="quarter" idx="11"/>
          </p:nvPr>
        </p:nvSpPr>
        <p:spPr/>
        <p:txBody>
          <a:bodyPr/>
          <a:lstStyle>
            <a:lvl1pPr>
              <a:defRPr/>
            </a:lvl1pPr>
          </a:lstStyle>
          <a:p>
            <a:pPr>
              <a:defRPr/>
            </a:pPr>
            <a:endParaRPr lang="en-US" dirty="0"/>
          </a:p>
        </p:txBody>
      </p:sp>
      <p:sp>
        <p:nvSpPr>
          <p:cNvPr id="6" name="Slide Number Placeholder 8"/>
          <p:cNvSpPr>
            <a:spLocks noGrp="1"/>
          </p:cNvSpPr>
          <p:nvPr>
            <p:ph type="sldNum" sz="quarter" idx="12"/>
          </p:nvPr>
        </p:nvSpPr>
        <p:spPr/>
        <p:txBody>
          <a:bodyPr/>
          <a:lstStyle>
            <a:lvl1pPr>
              <a:defRPr/>
            </a:lvl1pPr>
          </a:lstStyle>
          <a:p>
            <a:pPr>
              <a:defRPr/>
            </a:pPr>
            <a:fld id="{E7C56F73-497F-4744-85D0-9A6DA31480B0}" type="slidenum">
              <a:rPr lang="en-US" altLang="en-US"/>
              <a:pPr>
                <a:defRPr/>
              </a:pPr>
              <a:t>‹#›</a:t>
            </a:fld>
            <a:endParaRPr lang="en-US" altLang="en-US" dirty="0"/>
          </a:p>
        </p:txBody>
      </p:sp>
    </p:spTree>
    <p:extLst>
      <p:ext uri="{BB962C8B-B14F-4D97-AF65-F5344CB8AC3E}">
        <p14:creationId xmlns:p14="http://schemas.microsoft.com/office/powerpoint/2010/main" val="171912254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6"/>
          <p:cNvSpPr>
            <a:spLocks noGrp="1"/>
          </p:cNvSpPr>
          <p:nvPr>
            <p:ph type="dt" sz="half" idx="10"/>
          </p:nvPr>
        </p:nvSpPr>
        <p:spPr/>
        <p:txBody>
          <a:bodyPr/>
          <a:lstStyle>
            <a:lvl1pPr>
              <a:defRPr/>
            </a:lvl1pPr>
          </a:lstStyle>
          <a:p>
            <a:pPr>
              <a:defRPr/>
            </a:pPr>
            <a:endParaRPr lang="en-US" dirty="0"/>
          </a:p>
        </p:txBody>
      </p:sp>
      <p:sp>
        <p:nvSpPr>
          <p:cNvPr id="5" name="Footer Placeholder 7"/>
          <p:cNvSpPr>
            <a:spLocks noGrp="1"/>
          </p:cNvSpPr>
          <p:nvPr>
            <p:ph type="ftr" sz="quarter" idx="11"/>
          </p:nvPr>
        </p:nvSpPr>
        <p:spPr/>
        <p:txBody>
          <a:bodyPr/>
          <a:lstStyle>
            <a:lvl1pPr>
              <a:defRPr/>
            </a:lvl1pPr>
          </a:lstStyle>
          <a:p>
            <a:pPr>
              <a:defRPr/>
            </a:pPr>
            <a:endParaRPr lang="en-US" dirty="0"/>
          </a:p>
        </p:txBody>
      </p:sp>
      <p:sp>
        <p:nvSpPr>
          <p:cNvPr id="6" name="Slide Number Placeholder 8"/>
          <p:cNvSpPr>
            <a:spLocks noGrp="1"/>
          </p:cNvSpPr>
          <p:nvPr>
            <p:ph type="sldNum" sz="quarter" idx="12"/>
          </p:nvPr>
        </p:nvSpPr>
        <p:spPr/>
        <p:txBody>
          <a:bodyPr/>
          <a:lstStyle>
            <a:lvl1pPr>
              <a:defRPr/>
            </a:lvl1pPr>
          </a:lstStyle>
          <a:p>
            <a:pPr>
              <a:defRPr/>
            </a:pPr>
            <a:fld id="{4C7CCE90-7B01-45A9-AFE8-6D9C374CCA74}" type="slidenum">
              <a:rPr lang="en-US" altLang="en-US"/>
              <a:pPr>
                <a:defRPr/>
              </a:pPr>
              <a:t>‹#›</a:t>
            </a:fld>
            <a:endParaRPr lang="en-US" altLang="en-US" dirty="0"/>
          </a:p>
        </p:txBody>
      </p:sp>
    </p:spTree>
    <p:extLst>
      <p:ext uri="{BB962C8B-B14F-4D97-AF65-F5344CB8AC3E}">
        <p14:creationId xmlns:p14="http://schemas.microsoft.com/office/powerpoint/2010/main" val="297514009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4006148"/>
            <a:ext cx="10363200" cy="400752"/>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Edit Master text styles</a:t>
            </a:r>
          </a:p>
        </p:txBody>
      </p:sp>
      <p:sp>
        <p:nvSpPr>
          <p:cNvPr id="4" name="Date Placeholder 6"/>
          <p:cNvSpPr>
            <a:spLocks noGrp="1"/>
          </p:cNvSpPr>
          <p:nvPr>
            <p:ph type="dt" sz="half" idx="10"/>
          </p:nvPr>
        </p:nvSpPr>
        <p:spPr/>
        <p:txBody>
          <a:bodyPr/>
          <a:lstStyle>
            <a:lvl1pPr>
              <a:defRPr/>
            </a:lvl1pPr>
          </a:lstStyle>
          <a:p>
            <a:pPr>
              <a:defRPr/>
            </a:pPr>
            <a:endParaRPr lang="en-US" dirty="0"/>
          </a:p>
        </p:txBody>
      </p:sp>
      <p:sp>
        <p:nvSpPr>
          <p:cNvPr id="5" name="Footer Placeholder 7"/>
          <p:cNvSpPr>
            <a:spLocks noGrp="1"/>
          </p:cNvSpPr>
          <p:nvPr>
            <p:ph type="ftr" sz="quarter" idx="11"/>
          </p:nvPr>
        </p:nvSpPr>
        <p:spPr/>
        <p:txBody>
          <a:bodyPr/>
          <a:lstStyle>
            <a:lvl1pPr>
              <a:defRPr/>
            </a:lvl1pPr>
          </a:lstStyle>
          <a:p>
            <a:pPr>
              <a:defRPr/>
            </a:pPr>
            <a:endParaRPr lang="en-US" dirty="0"/>
          </a:p>
        </p:txBody>
      </p:sp>
      <p:sp>
        <p:nvSpPr>
          <p:cNvPr id="6" name="Slide Number Placeholder 8"/>
          <p:cNvSpPr>
            <a:spLocks noGrp="1"/>
          </p:cNvSpPr>
          <p:nvPr>
            <p:ph type="sldNum" sz="quarter" idx="12"/>
          </p:nvPr>
        </p:nvSpPr>
        <p:spPr/>
        <p:txBody>
          <a:bodyPr/>
          <a:lstStyle>
            <a:lvl1pPr>
              <a:defRPr/>
            </a:lvl1pPr>
          </a:lstStyle>
          <a:p>
            <a:pPr>
              <a:defRPr/>
            </a:pPr>
            <a:fld id="{216CA719-0A47-465A-81F5-CAC65FD91865}" type="slidenum">
              <a:rPr lang="en-US" altLang="en-US"/>
              <a:pPr>
                <a:defRPr/>
              </a:pPr>
              <a:t>‹#›</a:t>
            </a:fld>
            <a:endParaRPr lang="en-US" altLang="en-US" dirty="0"/>
          </a:p>
        </p:txBody>
      </p:sp>
    </p:spTree>
    <p:extLst>
      <p:ext uri="{BB962C8B-B14F-4D97-AF65-F5344CB8AC3E}">
        <p14:creationId xmlns:p14="http://schemas.microsoft.com/office/powerpoint/2010/main" val="91271068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219200" y="1447801"/>
            <a:ext cx="5080000" cy="21012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02400" y="1447801"/>
            <a:ext cx="5080000" cy="21012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6"/>
          <p:cNvSpPr>
            <a:spLocks noGrp="1"/>
          </p:cNvSpPr>
          <p:nvPr>
            <p:ph type="dt" sz="half" idx="10"/>
          </p:nvPr>
        </p:nvSpPr>
        <p:spPr/>
        <p:txBody>
          <a:bodyPr/>
          <a:lstStyle>
            <a:lvl1pPr>
              <a:defRPr/>
            </a:lvl1pPr>
          </a:lstStyle>
          <a:p>
            <a:pPr>
              <a:defRPr/>
            </a:pPr>
            <a:endParaRPr lang="en-US" dirty="0"/>
          </a:p>
        </p:txBody>
      </p:sp>
      <p:sp>
        <p:nvSpPr>
          <p:cNvPr id="6" name="Footer Placeholder 7"/>
          <p:cNvSpPr>
            <a:spLocks noGrp="1"/>
          </p:cNvSpPr>
          <p:nvPr>
            <p:ph type="ftr" sz="quarter" idx="11"/>
          </p:nvPr>
        </p:nvSpPr>
        <p:spPr/>
        <p:txBody>
          <a:bodyPr/>
          <a:lstStyle>
            <a:lvl1pPr>
              <a:defRPr/>
            </a:lvl1pPr>
          </a:lstStyle>
          <a:p>
            <a:pPr>
              <a:defRPr/>
            </a:pPr>
            <a:endParaRPr lang="en-US" dirty="0"/>
          </a:p>
        </p:txBody>
      </p:sp>
      <p:sp>
        <p:nvSpPr>
          <p:cNvPr id="7" name="Slide Number Placeholder 8"/>
          <p:cNvSpPr>
            <a:spLocks noGrp="1"/>
          </p:cNvSpPr>
          <p:nvPr>
            <p:ph type="sldNum" sz="quarter" idx="12"/>
          </p:nvPr>
        </p:nvSpPr>
        <p:spPr/>
        <p:txBody>
          <a:bodyPr/>
          <a:lstStyle>
            <a:lvl1pPr>
              <a:defRPr/>
            </a:lvl1pPr>
          </a:lstStyle>
          <a:p>
            <a:pPr>
              <a:defRPr/>
            </a:pPr>
            <a:fld id="{E0169732-5850-44EA-BC0D-628BA57A27D7}" type="slidenum">
              <a:rPr lang="en-US" altLang="en-US"/>
              <a:pPr>
                <a:defRPr/>
              </a:pPr>
              <a:t>‹#›</a:t>
            </a:fld>
            <a:endParaRPr lang="en-US" altLang="en-US" dirty="0"/>
          </a:p>
        </p:txBody>
      </p:sp>
    </p:spTree>
    <p:extLst>
      <p:ext uri="{BB962C8B-B14F-4D97-AF65-F5344CB8AC3E}">
        <p14:creationId xmlns:p14="http://schemas.microsoft.com/office/powerpoint/2010/main" val="316646056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712570"/>
            <a:ext cx="5386917" cy="46230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09600" y="2174877"/>
            <a:ext cx="5386917" cy="183960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712570"/>
            <a:ext cx="5389033" cy="46230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93369" y="2174877"/>
            <a:ext cx="5389033" cy="183960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pPr>
              <a:defRPr/>
            </a:pPr>
            <a:endParaRPr lang="en-US" dirty="0"/>
          </a:p>
        </p:txBody>
      </p:sp>
      <p:sp>
        <p:nvSpPr>
          <p:cNvPr id="8" name="Footer Placeholder 7"/>
          <p:cNvSpPr>
            <a:spLocks noGrp="1"/>
          </p:cNvSpPr>
          <p:nvPr>
            <p:ph type="ftr" sz="quarter" idx="11"/>
          </p:nvPr>
        </p:nvSpPr>
        <p:spPr/>
        <p:txBody>
          <a:bodyPr/>
          <a:lstStyle>
            <a:lvl1pPr>
              <a:defRPr/>
            </a:lvl1pPr>
          </a:lstStyle>
          <a:p>
            <a:pPr>
              <a:defRPr/>
            </a:pPr>
            <a:endParaRPr lang="en-US" dirty="0"/>
          </a:p>
        </p:txBody>
      </p:sp>
      <p:sp>
        <p:nvSpPr>
          <p:cNvPr id="9" name="Slide Number Placeholder 8"/>
          <p:cNvSpPr>
            <a:spLocks noGrp="1"/>
          </p:cNvSpPr>
          <p:nvPr>
            <p:ph type="sldNum" sz="quarter" idx="12"/>
          </p:nvPr>
        </p:nvSpPr>
        <p:spPr/>
        <p:txBody>
          <a:bodyPr/>
          <a:lstStyle>
            <a:lvl1pPr>
              <a:defRPr/>
            </a:lvl1pPr>
          </a:lstStyle>
          <a:p>
            <a:pPr>
              <a:defRPr/>
            </a:pPr>
            <a:fld id="{D7369790-2F72-4855-910D-40863B52BC26}" type="slidenum">
              <a:rPr lang="en-US" altLang="en-US"/>
              <a:pPr>
                <a:defRPr/>
              </a:pPr>
              <a:t>‹#›</a:t>
            </a:fld>
            <a:endParaRPr lang="en-US" altLang="en-US" dirty="0"/>
          </a:p>
        </p:txBody>
      </p:sp>
    </p:spTree>
    <p:extLst>
      <p:ext uri="{BB962C8B-B14F-4D97-AF65-F5344CB8AC3E}">
        <p14:creationId xmlns:p14="http://schemas.microsoft.com/office/powerpoint/2010/main" val="17661366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6"/>
          <p:cNvSpPr>
            <a:spLocks noGrp="1"/>
          </p:cNvSpPr>
          <p:nvPr>
            <p:ph type="dt" sz="half" idx="10"/>
          </p:nvPr>
        </p:nvSpPr>
        <p:spPr/>
        <p:txBody>
          <a:bodyPr/>
          <a:lstStyle>
            <a:lvl1pPr>
              <a:defRPr/>
            </a:lvl1pPr>
          </a:lstStyle>
          <a:p>
            <a:pPr>
              <a:defRPr/>
            </a:pPr>
            <a:endParaRPr lang="en-US" dirty="0"/>
          </a:p>
        </p:txBody>
      </p:sp>
      <p:sp>
        <p:nvSpPr>
          <p:cNvPr id="4" name="Footer Placeholder 7"/>
          <p:cNvSpPr>
            <a:spLocks noGrp="1"/>
          </p:cNvSpPr>
          <p:nvPr>
            <p:ph type="ftr" sz="quarter" idx="11"/>
          </p:nvPr>
        </p:nvSpPr>
        <p:spPr/>
        <p:txBody>
          <a:bodyPr/>
          <a:lstStyle>
            <a:lvl1pPr>
              <a:defRPr/>
            </a:lvl1pPr>
          </a:lstStyle>
          <a:p>
            <a:pPr>
              <a:defRPr/>
            </a:pPr>
            <a:endParaRPr lang="en-US" dirty="0"/>
          </a:p>
        </p:txBody>
      </p:sp>
      <p:sp>
        <p:nvSpPr>
          <p:cNvPr id="5" name="Slide Number Placeholder 8"/>
          <p:cNvSpPr>
            <a:spLocks noGrp="1"/>
          </p:cNvSpPr>
          <p:nvPr>
            <p:ph type="sldNum" sz="quarter" idx="12"/>
          </p:nvPr>
        </p:nvSpPr>
        <p:spPr/>
        <p:txBody>
          <a:bodyPr/>
          <a:lstStyle>
            <a:lvl1pPr>
              <a:defRPr/>
            </a:lvl1pPr>
          </a:lstStyle>
          <a:p>
            <a:pPr>
              <a:defRPr/>
            </a:pPr>
            <a:fld id="{371D2E7D-27D9-4125-ACA9-2033227FAEC1}" type="slidenum">
              <a:rPr lang="en-US" altLang="en-US"/>
              <a:pPr>
                <a:defRPr/>
              </a:pPr>
              <a:t>‹#›</a:t>
            </a:fld>
            <a:endParaRPr lang="en-US" altLang="en-US" dirty="0"/>
          </a:p>
        </p:txBody>
      </p:sp>
    </p:spTree>
    <p:extLst>
      <p:ext uri="{BB962C8B-B14F-4D97-AF65-F5344CB8AC3E}">
        <p14:creationId xmlns:p14="http://schemas.microsoft.com/office/powerpoint/2010/main" val="175254668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6"/>
          <p:cNvSpPr>
            <a:spLocks noGrp="1"/>
          </p:cNvSpPr>
          <p:nvPr>
            <p:ph type="dt" sz="half" idx="10"/>
          </p:nvPr>
        </p:nvSpPr>
        <p:spPr/>
        <p:txBody>
          <a:bodyPr/>
          <a:lstStyle>
            <a:lvl1pPr>
              <a:defRPr/>
            </a:lvl1pPr>
          </a:lstStyle>
          <a:p>
            <a:pPr>
              <a:defRPr/>
            </a:pPr>
            <a:endParaRPr lang="en-US" dirty="0"/>
          </a:p>
        </p:txBody>
      </p:sp>
      <p:sp>
        <p:nvSpPr>
          <p:cNvPr id="3" name="Footer Placeholder 7"/>
          <p:cNvSpPr>
            <a:spLocks noGrp="1"/>
          </p:cNvSpPr>
          <p:nvPr>
            <p:ph type="ftr" sz="quarter" idx="11"/>
          </p:nvPr>
        </p:nvSpPr>
        <p:spPr/>
        <p:txBody>
          <a:bodyPr/>
          <a:lstStyle>
            <a:lvl1pPr>
              <a:defRPr/>
            </a:lvl1pPr>
          </a:lstStyle>
          <a:p>
            <a:pPr>
              <a:defRPr/>
            </a:pPr>
            <a:endParaRPr lang="en-US" dirty="0"/>
          </a:p>
        </p:txBody>
      </p:sp>
      <p:sp>
        <p:nvSpPr>
          <p:cNvPr id="4" name="Slide Number Placeholder 8"/>
          <p:cNvSpPr>
            <a:spLocks noGrp="1"/>
          </p:cNvSpPr>
          <p:nvPr>
            <p:ph type="sldNum" sz="quarter" idx="12"/>
          </p:nvPr>
        </p:nvSpPr>
        <p:spPr/>
        <p:txBody>
          <a:bodyPr/>
          <a:lstStyle>
            <a:lvl1pPr>
              <a:defRPr/>
            </a:lvl1pPr>
          </a:lstStyle>
          <a:p>
            <a:pPr>
              <a:defRPr/>
            </a:pPr>
            <a:fld id="{94E3E613-3AC6-4D9F-917A-423BFDC6088F}" type="slidenum">
              <a:rPr lang="en-US" altLang="en-US"/>
              <a:pPr>
                <a:defRPr/>
              </a:pPr>
              <a:t>‹#›</a:t>
            </a:fld>
            <a:endParaRPr lang="en-US" altLang="en-US" dirty="0"/>
          </a:p>
        </p:txBody>
      </p:sp>
    </p:spTree>
    <p:extLst>
      <p:ext uri="{BB962C8B-B14F-4D97-AF65-F5344CB8AC3E}">
        <p14:creationId xmlns:p14="http://schemas.microsoft.com/office/powerpoint/2010/main" val="330233549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2"/>
            <a:ext cx="6815667" cy="240129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3"/>
            <a:ext cx="4011084" cy="3084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6"/>
          <p:cNvSpPr>
            <a:spLocks noGrp="1"/>
          </p:cNvSpPr>
          <p:nvPr>
            <p:ph type="dt" sz="half" idx="10"/>
          </p:nvPr>
        </p:nvSpPr>
        <p:spPr/>
        <p:txBody>
          <a:bodyPr/>
          <a:lstStyle>
            <a:lvl1pPr>
              <a:defRPr/>
            </a:lvl1pPr>
          </a:lstStyle>
          <a:p>
            <a:pPr>
              <a:defRPr/>
            </a:pPr>
            <a:endParaRPr lang="en-US" dirty="0"/>
          </a:p>
        </p:txBody>
      </p:sp>
      <p:sp>
        <p:nvSpPr>
          <p:cNvPr id="6" name="Footer Placeholder 7"/>
          <p:cNvSpPr>
            <a:spLocks noGrp="1"/>
          </p:cNvSpPr>
          <p:nvPr>
            <p:ph type="ftr" sz="quarter" idx="11"/>
          </p:nvPr>
        </p:nvSpPr>
        <p:spPr/>
        <p:txBody>
          <a:bodyPr/>
          <a:lstStyle>
            <a:lvl1pPr>
              <a:defRPr/>
            </a:lvl1pPr>
          </a:lstStyle>
          <a:p>
            <a:pPr>
              <a:defRPr/>
            </a:pPr>
            <a:endParaRPr lang="en-US" dirty="0"/>
          </a:p>
        </p:txBody>
      </p:sp>
      <p:sp>
        <p:nvSpPr>
          <p:cNvPr id="7" name="Slide Number Placeholder 8"/>
          <p:cNvSpPr>
            <a:spLocks noGrp="1"/>
          </p:cNvSpPr>
          <p:nvPr>
            <p:ph type="sldNum" sz="quarter" idx="12"/>
          </p:nvPr>
        </p:nvSpPr>
        <p:spPr/>
        <p:txBody>
          <a:bodyPr/>
          <a:lstStyle>
            <a:lvl1pPr>
              <a:defRPr/>
            </a:lvl1pPr>
          </a:lstStyle>
          <a:p>
            <a:pPr>
              <a:defRPr/>
            </a:pPr>
            <a:fld id="{F7B55EA3-911A-40D8-9000-444E23416F66}" type="slidenum">
              <a:rPr lang="en-US" altLang="en-US"/>
              <a:pPr>
                <a:defRPr/>
              </a:pPr>
              <a:t>‹#›</a:t>
            </a:fld>
            <a:endParaRPr lang="en-US" altLang="en-US" dirty="0"/>
          </a:p>
        </p:txBody>
      </p:sp>
    </p:spTree>
    <p:extLst>
      <p:ext uri="{BB962C8B-B14F-4D97-AF65-F5344CB8AC3E}">
        <p14:creationId xmlns:p14="http://schemas.microsoft.com/office/powerpoint/2010/main" val="259276583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58541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p>
        </p:txBody>
      </p:sp>
      <p:sp>
        <p:nvSpPr>
          <p:cNvPr id="4" name="Text Placeholder 3"/>
          <p:cNvSpPr>
            <a:spLocks noGrp="1"/>
          </p:cNvSpPr>
          <p:nvPr>
            <p:ph type="body" sz="half" idx="2"/>
          </p:nvPr>
        </p:nvSpPr>
        <p:spPr>
          <a:xfrm>
            <a:off x="2389717" y="5367340"/>
            <a:ext cx="7315200" cy="3084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6"/>
          <p:cNvSpPr>
            <a:spLocks noGrp="1"/>
          </p:cNvSpPr>
          <p:nvPr>
            <p:ph type="dt" sz="half" idx="10"/>
          </p:nvPr>
        </p:nvSpPr>
        <p:spPr/>
        <p:txBody>
          <a:bodyPr/>
          <a:lstStyle>
            <a:lvl1pPr>
              <a:defRPr/>
            </a:lvl1pPr>
          </a:lstStyle>
          <a:p>
            <a:pPr>
              <a:defRPr/>
            </a:pPr>
            <a:endParaRPr lang="en-US" dirty="0"/>
          </a:p>
        </p:txBody>
      </p:sp>
      <p:sp>
        <p:nvSpPr>
          <p:cNvPr id="6" name="Footer Placeholder 7"/>
          <p:cNvSpPr>
            <a:spLocks noGrp="1"/>
          </p:cNvSpPr>
          <p:nvPr>
            <p:ph type="ftr" sz="quarter" idx="11"/>
          </p:nvPr>
        </p:nvSpPr>
        <p:spPr/>
        <p:txBody>
          <a:bodyPr/>
          <a:lstStyle>
            <a:lvl1pPr>
              <a:defRPr/>
            </a:lvl1pPr>
          </a:lstStyle>
          <a:p>
            <a:pPr>
              <a:defRPr/>
            </a:pPr>
            <a:endParaRPr lang="en-US" dirty="0"/>
          </a:p>
        </p:txBody>
      </p:sp>
      <p:sp>
        <p:nvSpPr>
          <p:cNvPr id="7" name="Slide Number Placeholder 8"/>
          <p:cNvSpPr>
            <a:spLocks noGrp="1"/>
          </p:cNvSpPr>
          <p:nvPr>
            <p:ph type="sldNum" sz="quarter" idx="12"/>
          </p:nvPr>
        </p:nvSpPr>
        <p:spPr/>
        <p:txBody>
          <a:bodyPr/>
          <a:lstStyle>
            <a:lvl1pPr>
              <a:defRPr/>
            </a:lvl1pPr>
          </a:lstStyle>
          <a:p>
            <a:pPr>
              <a:defRPr/>
            </a:pPr>
            <a:fld id="{58E78CA4-9AE9-49D4-ADB4-69F726209FDD}" type="slidenum">
              <a:rPr lang="en-US" altLang="en-US"/>
              <a:pPr>
                <a:defRPr/>
              </a:pPr>
              <a:t>‹#›</a:t>
            </a:fld>
            <a:endParaRPr lang="en-US" altLang="en-US" dirty="0"/>
          </a:p>
        </p:txBody>
      </p:sp>
    </p:spTree>
    <p:extLst>
      <p:ext uri="{BB962C8B-B14F-4D97-AF65-F5344CB8AC3E}">
        <p14:creationId xmlns:p14="http://schemas.microsoft.com/office/powerpoint/2010/main" val="324688237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4856201" y="1447803"/>
            <a:ext cx="6726200" cy="232435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6"/>
          <p:cNvSpPr>
            <a:spLocks noGrp="1"/>
          </p:cNvSpPr>
          <p:nvPr>
            <p:ph type="dt" sz="half" idx="10"/>
          </p:nvPr>
        </p:nvSpPr>
        <p:spPr/>
        <p:txBody>
          <a:bodyPr/>
          <a:lstStyle>
            <a:lvl1pPr>
              <a:defRPr/>
            </a:lvl1pPr>
          </a:lstStyle>
          <a:p>
            <a:pPr>
              <a:defRPr/>
            </a:pPr>
            <a:endParaRPr lang="en-US" dirty="0"/>
          </a:p>
        </p:txBody>
      </p:sp>
      <p:sp>
        <p:nvSpPr>
          <p:cNvPr id="5" name="Footer Placeholder 7"/>
          <p:cNvSpPr>
            <a:spLocks noGrp="1"/>
          </p:cNvSpPr>
          <p:nvPr>
            <p:ph type="ftr" sz="quarter" idx="11"/>
          </p:nvPr>
        </p:nvSpPr>
        <p:spPr/>
        <p:txBody>
          <a:bodyPr/>
          <a:lstStyle>
            <a:lvl1pPr>
              <a:defRPr/>
            </a:lvl1pPr>
          </a:lstStyle>
          <a:p>
            <a:pPr>
              <a:defRPr/>
            </a:pPr>
            <a:endParaRPr lang="en-US" dirty="0"/>
          </a:p>
        </p:txBody>
      </p:sp>
      <p:sp>
        <p:nvSpPr>
          <p:cNvPr id="6" name="Slide Number Placeholder 8"/>
          <p:cNvSpPr>
            <a:spLocks noGrp="1"/>
          </p:cNvSpPr>
          <p:nvPr>
            <p:ph type="sldNum" sz="quarter" idx="12"/>
          </p:nvPr>
        </p:nvSpPr>
        <p:spPr/>
        <p:txBody>
          <a:bodyPr/>
          <a:lstStyle>
            <a:lvl1pPr>
              <a:defRPr/>
            </a:lvl1pPr>
          </a:lstStyle>
          <a:p>
            <a:pPr>
              <a:defRPr/>
            </a:pPr>
            <a:fld id="{93F7BFFC-FBA2-491E-9003-F4C79A812DCF}" type="slidenum">
              <a:rPr lang="en-US" altLang="en-US"/>
              <a:pPr>
                <a:defRPr/>
              </a:pPr>
              <a:t>‹#›</a:t>
            </a:fld>
            <a:endParaRPr lang="en-US" altLang="en-US" dirty="0"/>
          </a:p>
        </p:txBody>
      </p:sp>
    </p:spTree>
    <p:extLst>
      <p:ext uri="{BB962C8B-B14F-4D97-AF65-F5344CB8AC3E}">
        <p14:creationId xmlns:p14="http://schemas.microsoft.com/office/powerpoint/2010/main" val="3560590302"/>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227013"/>
            <a:ext cx="2590800" cy="352266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940184" y="227013"/>
            <a:ext cx="2848216" cy="3522662"/>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6"/>
          <p:cNvSpPr>
            <a:spLocks noGrp="1"/>
          </p:cNvSpPr>
          <p:nvPr>
            <p:ph type="dt" sz="half" idx="10"/>
          </p:nvPr>
        </p:nvSpPr>
        <p:spPr/>
        <p:txBody>
          <a:bodyPr/>
          <a:lstStyle>
            <a:lvl1pPr>
              <a:defRPr/>
            </a:lvl1pPr>
          </a:lstStyle>
          <a:p>
            <a:pPr>
              <a:defRPr/>
            </a:pPr>
            <a:endParaRPr lang="en-US" dirty="0"/>
          </a:p>
        </p:txBody>
      </p:sp>
      <p:sp>
        <p:nvSpPr>
          <p:cNvPr id="5" name="Footer Placeholder 7"/>
          <p:cNvSpPr>
            <a:spLocks noGrp="1"/>
          </p:cNvSpPr>
          <p:nvPr>
            <p:ph type="ftr" sz="quarter" idx="11"/>
          </p:nvPr>
        </p:nvSpPr>
        <p:spPr/>
        <p:txBody>
          <a:bodyPr/>
          <a:lstStyle>
            <a:lvl1pPr>
              <a:defRPr/>
            </a:lvl1pPr>
          </a:lstStyle>
          <a:p>
            <a:pPr>
              <a:defRPr/>
            </a:pPr>
            <a:endParaRPr lang="en-US" dirty="0"/>
          </a:p>
        </p:txBody>
      </p:sp>
      <p:sp>
        <p:nvSpPr>
          <p:cNvPr id="6" name="Slide Number Placeholder 8"/>
          <p:cNvSpPr>
            <a:spLocks noGrp="1"/>
          </p:cNvSpPr>
          <p:nvPr>
            <p:ph type="sldNum" sz="quarter" idx="12"/>
          </p:nvPr>
        </p:nvSpPr>
        <p:spPr/>
        <p:txBody>
          <a:bodyPr/>
          <a:lstStyle>
            <a:lvl1pPr>
              <a:defRPr/>
            </a:lvl1pPr>
          </a:lstStyle>
          <a:p>
            <a:pPr>
              <a:defRPr/>
            </a:pPr>
            <a:fld id="{77BA4571-2745-4762-AE35-79FEF363155B}" type="slidenum">
              <a:rPr lang="en-US" altLang="en-US"/>
              <a:pPr>
                <a:defRPr/>
              </a:pPr>
              <a:t>‹#›</a:t>
            </a:fld>
            <a:endParaRPr lang="en-US" altLang="en-US" dirty="0"/>
          </a:p>
        </p:txBody>
      </p:sp>
    </p:spTree>
    <p:extLst>
      <p:ext uri="{BB962C8B-B14F-4D97-AF65-F5344CB8AC3E}">
        <p14:creationId xmlns:p14="http://schemas.microsoft.com/office/powerpoint/2010/main" val="1716345139"/>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523862"/>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171692783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6924403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4006148"/>
            <a:ext cx="10363200" cy="400752"/>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Edit Master text styles</a:t>
            </a:r>
          </a:p>
        </p:txBody>
      </p:sp>
    </p:spTree>
    <p:extLst>
      <p:ext uri="{BB962C8B-B14F-4D97-AF65-F5344CB8AC3E}">
        <p14:creationId xmlns:p14="http://schemas.microsoft.com/office/powerpoint/2010/main" val="214415385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219200" y="1447801"/>
            <a:ext cx="5080000" cy="21012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02400" y="1447801"/>
            <a:ext cx="5080000" cy="21012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3279078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712568"/>
            <a:ext cx="5386917" cy="46230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09600" y="2174875"/>
            <a:ext cx="5386917" cy="183960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712568"/>
            <a:ext cx="5389033" cy="46230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93368" y="2174875"/>
            <a:ext cx="5389033" cy="183960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4245529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37326739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6212563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240129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3084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Tree>
    <p:extLst>
      <p:ext uri="{BB962C8B-B14F-4D97-AF65-F5344CB8AC3E}">
        <p14:creationId xmlns:p14="http://schemas.microsoft.com/office/powerpoint/2010/main" val="94055679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58541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p>
        </p:txBody>
      </p:sp>
      <p:sp>
        <p:nvSpPr>
          <p:cNvPr id="4" name="Text Placeholder 3"/>
          <p:cNvSpPr>
            <a:spLocks noGrp="1"/>
          </p:cNvSpPr>
          <p:nvPr>
            <p:ph type="body" sz="half" idx="2"/>
          </p:nvPr>
        </p:nvSpPr>
        <p:spPr>
          <a:xfrm>
            <a:off x="2389717" y="5367338"/>
            <a:ext cx="7315200" cy="3084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Tree>
    <p:extLst>
      <p:ext uri="{BB962C8B-B14F-4D97-AF65-F5344CB8AC3E}">
        <p14:creationId xmlns:p14="http://schemas.microsoft.com/office/powerpoint/2010/main" val="3720915824"/>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4856200" y="1447801"/>
            <a:ext cx="6726200" cy="232435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37060283"/>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227013"/>
            <a:ext cx="2590800" cy="352266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940184" y="227013"/>
            <a:ext cx="2848216" cy="3522662"/>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8854746"/>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186333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image" Target="../media/image2.jpe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theme" Target="../theme/theme2.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image" Target="../media/image2.jpeg"/><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theme" Target="../theme/theme3.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theme" Target="../theme/theme4.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slideLayout" Target="../slideLayouts/slideLayout51.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 Id="rId14" Type="http://schemas.openxmlformats.org/officeDocument/2006/relationships/image" Target="../media/image3.jpe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9.xml"/><Relationship Id="rId13" Type="http://schemas.openxmlformats.org/officeDocument/2006/relationships/slideLayout" Target="../slideLayouts/slideLayout64.xml"/><Relationship Id="rId18" Type="http://schemas.openxmlformats.org/officeDocument/2006/relationships/image" Target="../media/image3.jpeg"/><Relationship Id="rId3" Type="http://schemas.openxmlformats.org/officeDocument/2006/relationships/slideLayout" Target="../slideLayouts/slideLayout54.xml"/><Relationship Id="rId7" Type="http://schemas.openxmlformats.org/officeDocument/2006/relationships/slideLayout" Target="../slideLayouts/slideLayout58.xml"/><Relationship Id="rId12" Type="http://schemas.openxmlformats.org/officeDocument/2006/relationships/slideLayout" Target="../slideLayouts/slideLayout63.xml"/><Relationship Id="rId17" Type="http://schemas.openxmlformats.org/officeDocument/2006/relationships/theme" Target="../theme/theme5.xml"/><Relationship Id="rId2" Type="http://schemas.openxmlformats.org/officeDocument/2006/relationships/slideLayout" Target="../slideLayouts/slideLayout53.xml"/><Relationship Id="rId16" Type="http://schemas.openxmlformats.org/officeDocument/2006/relationships/slideLayout" Target="../slideLayouts/slideLayout67.xml"/><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slideLayout" Target="../slideLayouts/slideLayout62.xml"/><Relationship Id="rId5" Type="http://schemas.openxmlformats.org/officeDocument/2006/relationships/slideLayout" Target="../slideLayouts/slideLayout56.xml"/><Relationship Id="rId15" Type="http://schemas.openxmlformats.org/officeDocument/2006/relationships/slideLayout" Target="../slideLayouts/slideLayout66.xml"/><Relationship Id="rId10" Type="http://schemas.openxmlformats.org/officeDocument/2006/relationships/slideLayout" Target="../slideLayouts/slideLayout61.xml"/><Relationship Id="rId4" Type="http://schemas.openxmlformats.org/officeDocument/2006/relationships/slideLayout" Target="../slideLayouts/slideLayout55.xml"/><Relationship Id="rId9" Type="http://schemas.openxmlformats.org/officeDocument/2006/relationships/slideLayout" Target="../slideLayouts/slideLayout60.xml"/><Relationship Id="rId14" Type="http://schemas.openxmlformats.org/officeDocument/2006/relationships/slideLayout" Target="../slideLayouts/slideLayout6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5.xml"/><Relationship Id="rId13" Type="http://schemas.openxmlformats.org/officeDocument/2006/relationships/image" Target="../media/image3.jpeg"/><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theme" Target="../theme/theme6.xml"/><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0" Type="http://schemas.openxmlformats.org/officeDocument/2006/relationships/slideLayout" Target="../slideLayouts/slideLayout77.xml"/><Relationship Id="rId4" Type="http://schemas.openxmlformats.org/officeDocument/2006/relationships/slideLayout" Target="../slideLayouts/slideLayout71.xml"/><Relationship Id="rId9" Type="http://schemas.openxmlformats.org/officeDocument/2006/relationships/slideLayout" Target="../slideLayouts/slideLayout7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6.xml"/><Relationship Id="rId13" Type="http://schemas.openxmlformats.org/officeDocument/2006/relationships/theme" Target="../theme/theme7.xml"/><Relationship Id="rId3" Type="http://schemas.openxmlformats.org/officeDocument/2006/relationships/slideLayout" Target="../slideLayouts/slideLayout81.xml"/><Relationship Id="rId7" Type="http://schemas.openxmlformats.org/officeDocument/2006/relationships/slideLayout" Target="../slideLayouts/slideLayout85.xml"/><Relationship Id="rId12" Type="http://schemas.openxmlformats.org/officeDocument/2006/relationships/slideLayout" Target="../slideLayouts/slideLayout90.xml"/><Relationship Id="rId2" Type="http://schemas.openxmlformats.org/officeDocument/2006/relationships/slideLayout" Target="../slideLayouts/slideLayout80.xml"/><Relationship Id="rId1" Type="http://schemas.openxmlformats.org/officeDocument/2006/relationships/slideLayout" Target="../slideLayouts/slideLayout79.xml"/><Relationship Id="rId6" Type="http://schemas.openxmlformats.org/officeDocument/2006/relationships/slideLayout" Target="../slideLayouts/slideLayout84.xml"/><Relationship Id="rId11" Type="http://schemas.openxmlformats.org/officeDocument/2006/relationships/slideLayout" Target="../slideLayouts/slideLayout89.xml"/><Relationship Id="rId5" Type="http://schemas.openxmlformats.org/officeDocument/2006/relationships/slideLayout" Target="../slideLayouts/slideLayout83.xml"/><Relationship Id="rId10" Type="http://schemas.openxmlformats.org/officeDocument/2006/relationships/slideLayout" Target="../slideLayouts/slideLayout88.xml"/><Relationship Id="rId4" Type="http://schemas.openxmlformats.org/officeDocument/2006/relationships/slideLayout" Target="../slideLayouts/slideLayout82.xml"/><Relationship Id="rId9" Type="http://schemas.openxmlformats.org/officeDocument/2006/relationships/slideLayout" Target="../slideLayouts/slideLayout87.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4"/>
          <p:cNvSpPr>
            <a:spLocks noChangeArrowheads="1"/>
          </p:cNvSpPr>
          <p:nvPr/>
        </p:nvSpPr>
        <p:spPr bwMode="auto">
          <a:xfrm>
            <a:off x="0" y="0"/>
            <a:ext cx="609600" cy="6858000"/>
          </a:xfrm>
          <a:prstGeom prst="rect">
            <a:avLst/>
          </a:prstGeom>
          <a:gradFill rotWithShape="0">
            <a:gsLst>
              <a:gs pos="0">
                <a:schemeClr val="tx2"/>
              </a:gs>
              <a:gs pos="100000">
                <a:schemeClr val="accent1"/>
              </a:gs>
            </a:gsLst>
            <a:lin ang="5400000" scaled="1"/>
          </a:gradFill>
          <a:ln>
            <a:noFill/>
          </a:ln>
          <a:extLst/>
        </p:spPr>
        <p:txBody>
          <a:bodyPr wrap="none" anchor="ctr"/>
          <a:lstStyle>
            <a:lvl1pPr eaLnBrk="0" hangingPunct="0">
              <a:defRPr>
                <a:solidFill>
                  <a:schemeClr val="tx1"/>
                </a:solidFill>
                <a:latin typeface="Book Antiqua" pitchFamily="18" charset="0"/>
              </a:defRPr>
            </a:lvl1pPr>
            <a:lvl2pPr marL="742950" indent="-285750" eaLnBrk="0" hangingPunct="0">
              <a:defRPr>
                <a:solidFill>
                  <a:schemeClr val="tx1"/>
                </a:solidFill>
                <a:latin typeface="Book Antiqua" pitchFamily="18" charset="0"/>
              </a:defRPr>
            </a:lvl2pPr>
            <a:lvl3pPr marL="1143000" indent="-228600" eaLnBrk="0" hangingPunct="0">
              <a:defRPr>
                <a:solidFill>
                  <a:schemeClr val="tx1"/>
                </a:solidFill>
                <a:latin typeface="Book Antiqua" pitchFamily="18" charset="0"/>
              </a:defRPr>
            </a:lvl3pPr>
            <a:lvl4pPr marL="1600200" indent="-228600" eaLnBrk="0" hangingPunct="0">
              <a:defRPr>
                <a:solidFill>
                  <a:schemeClr val="tx1"/>
                </a:solidFill>
                <a:latin typeface="Book Antiqua" pitchFamily="18" charset="0"/>
              </a:defRPr>
            </a:lvl4pPr>
            <a:lvl5pPr marL="2057400" indent="-228600" eaLnBrk="0" hangingPunct="0">
              <a:defRPr>
                <a:solidFill>
                  <a:schemeClr val="tx1"/>
                </a:solidFill>
                <a:latin typeface="Book Antiqua" pitchFamily="18" charset="0"/>
              </a:defRPr>
            </a:lvl5pPr>
            <a:lvl6pPr marL="2514600" indent="-228600" eaLnBrk="0" fontAlgn="base" hangingPunct="0">
              <a:spcBef>
                <a:spcPct val="0"/>
              </a:spcBef>
              <a:spcAft>
                <a:spcPct val="0"/>
              </a:spcAft>
              <a:defRPr>
                <a:solidFill>
                  <a:schemeClr val="tx1"/>
                </a:solidFill>
                <a:latin typeface="Book Antiqua" pitchFamily="18" charset="0"/>
              </a:defRPr>
            </a:lvl6pPr>
            <a:lvl7pPr marL="2971800" indent="-228600" eaLnBrk="0" fontAlgn="base" hangingPunct="0">
              <a:spcBef>
                <a:spcPct val="0"/>
              </a:spcBef>
              <a:spcAft>
                <a:spcPct val="0"/>
              </a:spcAft>
              <a:defRPr>
                <a:solidFill>
                  <a:schemeClr val="tx1"/>
                </a:solidFill>
                <a:latin typeface="Book Antiqua" pitchFamily="18" charset="0"/>
              </a:defRPr>
            </a:lvl7pPr>
            <a:lvl8pPr marL="3429000" indent="-228600" eaLnBrk="0" fontAlgn="base" hangingPunct="0">
              <a:spcBef>
                <a:spcPct val="0"/>
              </a:spcBef>
              <a:spcAft>
                <a:spcPct val="0"/>
              </a:spcAft>
              <a:defRPr>
                <a:solidFill>
                  <a:schemeClr val="tx1"/>
                </a:solidFill>
                <a:latin typeface="Book Antiqua" pitchFamily="18" charset="0"/>
              </a:defRPr>
            </a:lvl8pPr>
            <a:lvl9pPr marL="3886200" indent="-228600" eaLnBrk="0" fontAlgn="base" hangingPunct="0">
              <a:spcBef>
                <a:spcPct val="0"/>
              </a:spcBef>
              <a:spcAft>
                <a:spcPct val="0"/>
              </a:spcAft>
              <a:defRPr>
                <a:solidFill>
                  <a:schemeClr val="tx1"/>
                </a:solidFill>
                <a:latin typeface="Book Antiqua" pitchFamily="18" charset="0"/>
              </a:defRPr>
            </a:lvl9pPr>
          </a:lstStyle>
          <a:p>
            <a:pPr eaLnBrk="1" fontAlgn="auto" hangingPunct="1">
              <a:spcBef>
                <a:spcPts val="0"/>
              </a:spcBef>
              <a:spcAft>
                <a:spcPts val="0"/>
              </a:spcAft>
              <a:defRPr/>
            </a:pPr>
            <a:endParaRPr lang="en-US" altLang="en-US" dirty="0"/>
          </a:p>
        </p:txBody>
      </p:sp>
      <p:sp>
        <p:nvSpPr>
          <p:cNvPr id="1027" name="Line 6"/>
          <p:cNvSpPr>
            <a:spLocks noChangeShapeType="1"/>
          </p:cNvSpPr>
          <p:nvPr/>
        </p:nvSpPr>
        <p:spPr bwMode="auto">
          <a:xfrm>
            <a:off x="1219200" y="2970213"/>
            <a:ext cx="10363200" cy="0"/>
          </a:xfrm>
          <a:prstGeom prst="line">
            <a:avLst/>
          </a:prstGeom>
          <a:noFill/>
          <a:ln w="254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dirty="0"/>
          </a:p>
        </p:txBody>
      </p:sp>
      <p:pic>
        <p:nvPicPr>
          <p:cNvPr id="1028" name="Picture 8"/>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505200" y="4541838"/>
            <a:ext cx="5503863" cy="158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
        <p:nvSpPr>
          <p:cNvPr id="1029" name="Rectangle 3"/>
          <p:cNvSpPr>
            <a:spLocks noGrp="1" noChangeArrowheads="1"/>
          </p:cNvSpPr>
          <p:nvPr>
            <p:ph type="title"/>
          </p:nvPr>
        </p:nvSpPr>
        <p:spPr bwMode="auto">
          <a:xfrm>
            <a:off x="1219200" y="227013"/>
            <a:ext cx="103632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b" anchorCtr="0" compatLnSpc="1">
            <a:prstTxWarp prst="textNoShape">
              <a:avLst/>
            </a:prstTxWarp>
          </a:bodyPr>
          <a:lstStyle/>
          <a:p>
            <a:pPr lvl="0"/>
            <a:r>
              <a:rPr lang="en-US" altLang="en-US"/>
              <a:t>Click to edit Master title style</a:t>
            </a:r>
          </a:p>
        </p:txBody>
      </p:sp>
      <p:sp>
        <p:nvSpPr>
          <p:cNvPr id="1030" name="Rectangle 4"/>
          <p:cNvSpPr>
            <a:spLocks noGrp="1" noChangeArrowheads="1"/>
          </p:cNvSpPr>
          <p:nvPr>
            <p:ph type="body" idx="1"/>
          </p:nvPr>
        </p:nvSpPr>
        <p:spPr bwMode="auto">
          <a:xfrm>
            <a:off x="1219200" y="1447800"/>
            <a:ext cx="10363200" cy="232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spAutoFit/>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 id="2147483841" r:id="rId12"/>
  </p:sldLayoutIdLst>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Trebuchet MS" pitchFamily="34" charset="0"/>
        </a:defRPr>
      </a:lvl2pPr>
      <a:lvl3pPr algn="l" rtl="0" eaLnBrk="0" fontAlgn="base" hangingPunct="0">
        <a:spcBef>
          <a:spcPct val="0"/>
        </a:spcBef>
        <a:spcAft>
          <a:spcPct val="0"/>
        </a:spcAft>
        <a:defRPr sz="4000">
          <a:solidFill>
            <a:schemeClr val="tx2"/>
          </a:solidFill>
          <a:latin typeface="Trebuchet MS" pitchFamily="34" charset="0"/>
        </a:defRPr>
      </a:lvl3pPr>
      <a:lvl4pPr algn="l" rtl="0" eaLnBrk="0" fontAlgn="base" hangingPunct="0">
        <a:spcBef>
          <a:spcPct val="0"/>
        </a:spcBef>
        <a:spcAft>
          <a:spcPct val="0"/>
        </a:spcAft>
        <a:defRPr sz="4000">
          <a:solidFill>
            <a:schemeClr val="tx2"/>
          </a:solidFill>
          <a:latin typeface="Trebuchet MS" pitchFamily="34" charset="0"/>
        </a:defRPr>
      </a:lvl4pPr>
      <a:lvl5pPr algn="l" rtl="0" eaLnBrk="0" fontAlgn="base" hangingPunct="0">
        <a:spcBef>
          <a:spcPct val="0"/>
        </a:spcBef>
        <a:spcAft>
          <a:spcPct val="0"/>
        </a:spcAft>
        <a:defRPr sz="4000">
          <a:solidFill>
            <a:schemeClr val="tx2"/>
          </a:solidFill>
          <a:latin typeface="Trebuchet MS" pitchFamily="34" charset="0"/>
        </a:defRPr>
      </a:lvl5pPr>
      <a:lvl6pPr marL="457200" algn="l" rtl="0" eaLnBrk="1" fontAlgn="base" hangingPunct="1">
        <a:spcBef>
          <a:spcPct val="0"/>
        </a:spcBef>
        <a:spcAft>
          <a:spcPct val="0"/>
        </a:spcAft>
        <a:defRPr sz="4000">
          <a:solidFill>
            <a:schemeClr val="tx2"/>
          </a:solidFill>
          <a:latin typeface="Trebuchet MS" pitchFamily="34" charset="0"/>
        </a:defRPr>
      </a:lvl6pPr>
      <a:lvl7pPr marL="914400" algn="l" rtl="0" eaLnBrk="1" fontAlgn="base" hangingPunct="1">
        <a:spcBef>
          <a:spcPct val="0"/>
        </a:spcBef>
        <a:spcAft>
          <a:spcPct val="0"/>
        </a:spcAft>
        <a:defRPr sz="4000">
          <a:solidFill>
            <a:schemeClr val="tx2"/>
          </a:solidFill>
          <a:latin typeface="Trebuchet MS" pitchFamily="34" charset="0"/>
        </a:defRPr>
      </a:lvl7pPr>
      <a:lvl8pPr marL="1371600" algn="l" rtl="0" eaLnBrk="1" fontAlgn="base" hangingPunct="1">
        <a:spcBef>
          <a:spcPct val="0"/>
        </a:spcBef>
        <a:spcAft>
          <a:spcPct val="0"/>
        </a:spcAft>
        <a:defRPr sz="4000">
          <a:solidFill>
            <a:schemeClr val="tx2"/>
          </a:solidFill>
          <a:latin typeface="Trebuchet MS" pitchFamily="34" charset="0"/>
        </a:defRPr>
      </a:lvl8pPr>
      <a:lvl9pPr marL="1828800" algn="l" rtl="0" eaLnBrk="1" fontAlgn="base" hangingPunct="1">
        <a:spcBef>
          <a:spcPct val="0"/>
        </a:spcBef>
        <a:spcAft>
          <a:spcPct val="0"/>
        </a:spcAft>
        <a:defRPr sz="4000">
          <a:solidFill>
            <a:schemeClr val="tx2"/>
          </a:solidFill>
          <a:latin typeface="Trebuchet MS" pitchFamily="34" charset="0"/>
        </a:defRPr>
      </a:lvl9pPr>
    </p:titleStyle>
    <p:bodyStyle>
      <a:lvl1pPr marL="342900" indent="-342900" algn="l" rtl="0" eaLnBrk="0" fontAlgn="base" hangingPunct="0">
        <a:spcBef>
          <a:spcPct val="0"/>
        </a:spcBef>
        <a:spcAft>
          <a:spcPct val="25000"/>
        </a:spcAft>
        <a:buClr>
          <a:schemeClr val="tx2"/>
        </a:buClr>
        <a:buFont typeface="Wingdings" pitchFamily="2" charset="2"/>
        <a:buChar char="§"/>
        <a:defRPr sz="2800">
          <a:solidFill>
            <a:schemeClr val="accent1"/>
          </a:solidFill>
          <a:latin typeface="+mn-lt"/>
          <a:ea typeface="+mn-ea"/>
          <a:cs typeface="+mn-cs"/>
        </a:defRPr>
      </a:lvl1pPr>
      <a:lvl2pPr marL="742950" indent="-285750" algn="l" rtl="0" eaLnBrk="0" fontAlgn="base" hangingPunct="0">
        <a:spcBef>
          <a:spcPct val="0"/>
        </a:spcBef>
        <a:spcAft>
          <a:spcPct val="25000"/>
        </a:spcAft>
        <a:buClr>
          <a:schemeClr val="tx2"/>
        </a:buClr>
        <a:buFont typeface="Wingdings" pitchFamily="2" charset="2"/>
        <a:buChar char="§"/>
        <a:defRPr sz="2800">
          <a:solidFill>
            <a:schemeClr val="accent1"/>
          </a:solidFill>
          <a:latin typeface="+mn-lt"/>
        </a:defRPr>
      </a:lvl2pPr>
      <a:lvl3pPr marL="1143000" indent="-228600" algn="l" rtl="0" eaLnBrk="0" fontAlgn="base" hangingPunct="0">
        <a:spcBef>
          <a:spcPct val="0"/>
        </a:spcBef>
        <a:spcAft>
          <a:spcPct val="25000"/>
        </a:spcAft>
        <a:buClr>
          <a:schemeClr val="tx2"/>
        </a:buClr>
        <a:buFont typeface="Wingdings" pitchFamily="2" charset="2"/>
        <a:buChar char="§"/>
        <a:defRPr sz="2400">
          <a:solidFill>
            <a:schemeClr val="accent1"/>
          </a:solidFill>
          <a:latin typeface="+mn-lt"/>
        </a:defRPr>
      </a:lvl3pPr>
      <a:lvl4pPr marL="1600200" indent="-228600" algn="l" rtl="0" eaLnBrk="0" fontAlgn="base" hangingPunct="0">
        <a:spcBef>
          <a:spcPct val="0"/>
        </a:spcBef>
        <a:spcAft>
          <a:spcPct val="25000"/>
        </a:spcAft>
        <a:buClr>
          <a:schemeClr val="tx2"/>
        </a:buClr>
        <a:buFont typeface="Wingdings" pitchFamily="2" charset="2"/>
        <a:buChar char="§"/>
        <a:defRPr sz="2000">
          <a:solidFill>
            <a:schemeClr val="accent1"/>
          </a:solidFill>
          <a:latin typeface="+mn-lt"/>
        </a:defRPr>
      </a:lvl4pPr>
      <a:lvl5pPr marL="2057400" indent="-228600" algn="l" rtl="0" eaLnBrk="0" fontAlgn="base" hangingPunct="0">
        <a:spcBef>
          <a:spcPct val="0"/>
        </a:spcBef>
        <a:spcAft>
          <a:spcPct val="25000"/>
        </a:spcAft>
        <a:buClr>
          <a:schemeClr val="tx2"/>
        </a:buClr>
        <a:buFont typeface="Wingdings" pitchFamily="2" charset="2"/>
        <a:buChar char="§"/>
        <a:defRPr sz="2000">
          <a:solidFill>
            <a:schemeClr val="accent1"/>
          </a:solidFill>
          <a:latin typeface="+mn-lt"/>
        </a:defRPr>
      </a:lvl5pPr>
      <a:lvl6pPr marL="2514600" indent="-228600" algn="l" rtl="0" eaLnBrk="1" fontAlgn="base" hangingPunct="1">
        <a:spcBef>
          <a:spcPct val="0"/>
        </a:spcBef>
        <a:spcAft>
          <a:spcPct val="25000"/>
        </a:spcAft>
        <a:buClr>
          <a:schemeClr val="tx2"/>
        </a:buClr>
        <a:buFont typeface="Wingdings" pitchFamily="2" charset="2"/>
        <a:buChar char="§"/>
        <a:defRPr sz="2000">
          <a:solidFill>
            <a:schemeClr val="accent1"/>
          </a:solidFill>
          <a:latin typeface="+mn-lt"/>
        </a:defRPr>
      </a:lvl6pPr>
      <a:lvl7pPr marL="2971800" indent="-228600" algn="l" rtl="0" eaLnBrk="1" fontAlgn="base" hangingPunct="1">
        <a:spcBef>
          <a:spcPct val="0"/>
        </a:spcBef>
        <a:spcAft>
          <a:spcPct val="25000"/>
        </a:spcAft>
        <a:buClr>
          <a:schemeClr val="tx2"/>
        </a:buClr>
        <a:buFont typeface="Wingdings" pitchFamily="2" charset="2"/>
        <a:buChar char="§"/>
        <a:defRPr sz="2000">
          <a:solidFill>
            <a:schemeClr val="accent1"/>
          </a:solidFill>
          <a:latin typeface="+mn-lt"/>
        </a:defRPr>
      </a:lvl7pPr>
      <a:lvl8pPr marL="3429000" indent="-228600" algn="l" rtl="0" eaLnBrk="1" fontAlgn="base" hangingPunct="1">
        <a:spcBef>
          <a:spcPct val="0"/>
        </a:spcBef>
        <a:spcAft>
          <a:spcPct val="25000"/>
        </a:spcAft>
        <a:buClr>
          <a:schemeClr val="tx2"/>
        </a:buClr>
        <a:buFont typeface="Wingdings" pitchFamily="2" charset="2"/>
        <a:buChar char="§"/>
        <a:defRPr sz="2000">
          <a:solidFill>
            <a:schemeClr val="accent1"/>
          </a:solidFill>
          <a:latin typeface="+mn-lt"/>
        </a:defRPr>
      </a:lvl8pPr>
      <a:lvl9pPr marL="3886200" indent="-228600" algn="l" rtl="0" eaLnBrk="1" fontAlgn="base" hangingPunct="1">
        <a:spcBef>
          <a:spcPct val="0"/>
        </a:spcBef>
        <a:spcAft>
          <a:spcPct val="25000"/>
        </a:spcAft>
        <a:buClr>
          <a:schemeClr val="tx2"/>
        </a:buClr>
        <a:buFont typeface="Wingdings" pitchFamily="2" charset="2"/>
        <a:buChar char="§"/>
        <a:defRPr sz="2000">
          <a:solidFill>
            <a:schemeClr val="accent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ChangeArrowheads="1"/>
          </p:cNvSpPr>
          <p:nvPr/>
        </p:nvSpPr>
        <p:spPr bwMode="auto">
          <a:xfrm>
            <a:off x="0" y="0"/>
            <a:ext cx="609600" cy="6858000"/>
          </a:xfrm>
          <a:prstGeom prst="rect">
            <a:avLst/>
          </a:prstGeom>
          <a:gradFill rotWithShape="0">
            <a:gsLst>
              <a:gs pos="0">
                <a:schemeClr val="tx2"/>
              </a:gs>
              <a:gs pos="100000">
                <a:schemeClr val="accent1"/>
              </a:gs>
            </a:gsLst>
            <a:lin ang="5400000" scaled="1"/>
          </a:gradFill>
          <a:ln>
            <a:noFill/>
          </a:ln>
          <a:extLst/>
        </p:spPr>
        <p:txBody>
          <a:bodyPr wrap="none" anchor="ctr"/>
          <a:lstStyle>
            <a:lvl1pPr eaLnBrk="0" hangingPunct="0">
              <a:defRPr>
                <a:solidFill>
                  <a:schemeClr val="tx1"/>
                </a:solidFill>
                <a:latin typeface="Book Antiqua" pitchFamily="18" charset="0"/>
              </a:defRPr>
            </a:lvl1pPr>
            <a:lvl2pPr marL="742950" indent="-285750" eaLnBrk="0" hangingPunct="0">
              <a:defRPr>
                <a:solidFill>
                  <a:schemeClr val="tx1"/>
                </a:solidFill>
                <a:latin typeface="Book Antiqua" pitchFamily="18" charset="0"/>
              </a:defRPr>
            </a:lvl2pPr>
            <a:lvl3pPr marL="1143000" indent="-228600" eaLnBrk="0" hangingPunct="0">
              <a:defRPr>
                <a:solidFill>
                  <a:schemeClr val="tx1"/>
                </a:solidFill>
                <a:latin typeface="Book Antiqua" pitchFamily="18" charset="0"/>
              </a:defRPr>
            </a:lvl3pPr>
            <a:lvl4pPr marL="1600200" indent="-228600" eaLnBrk="0" hangingPunct="0">
              <a:defRPr>
                <a:solidFill>
                  <a:schemeClr val="tx1"/>
                </a:solidFill>
                <a:latin typeface="Book Antiqua" pitchFamily="18" charset="0"/>
              </a:defRPr>
            </a:lvl4pPr>
            <a:lvl5pPr marL="2057400" indent="-228600" eaLnBrk="0" hangingPunct="0">
              <a:defRPr>
                <a:solidFill>
                  <a:schemeClr val="tx1"/>
                </a:solidFill>
                <a:latin typeface="Book Antiqua" pitchFamily="18" charset="0"/>
              </a:defRPr>
            </a:lvl5pPr>
            <a:lvl6pPr marL="2514600" indent="-228600" eaLnBrk="0" fontAlgn="base" hangingPunct="0">
              <a:spcBef>
                <a:spcPct val="0"/>
              </a:spcBef>
              <a:spcAft>
                <a:spcPct val="0"/>
              </a:spcAft>
              <a:defRPr>
                <a:solidFill>
                  <a:schemeClr val="tx1"/>
                </a:solidFill>
                <a:latin typeface="Book Antiqua" pitchFamily="18" charset="0"/>
              </a:defRPr>
            </a:lvl6pPr>
            <a:lvl7pPr marL="2971800" indent="-228600" eaLnBrk="0" fontAlgn="base" hangingPunct="0">
              <a:spcBef>
                <a:spcPct val="0"/>
              </a:spcBef>
              <a:spcAft>
                <a:spcPct val="0"/>
              </a:spcAft>
              <a:defRPr>
                <a:solidFill>
                  <a:schemeClr val="tx1"/>
                </a:solidFill>
                <a:latin typeface="Book Antiqua" pitchFamily="18" charset="0"/>
              </a:defRPr>
            </a:lvl7pPr>
            <a:lvl8pPr marL="3429000" indent="-228600" eaLnBrk="0" fontAlgn="base" hangingPunct="0">
              <a:spcBef>
                <a:spcPct val="0"/>
              </a:spcBef>
              <a:spcAft>
                <a:spcPct val="0"/>
              </a:spcAft>
              <a:defRPr>
                <a:solidFill>
                  <a:schemeClr val="tx1"/>
                </a:solidFill>
                <a:latin typeface="Book Antiqua" pitchFamily="18" charset="0"/>
              </a:defRPr>
            </a:lvl8pPr>
            <a:lvl9pPr marL="3886200" indent="-228600" eaLnBrk="0" fontAlgn="base" hangingPunct="0">
              <a:spcBef>
                <a:spcPct val="0"/>
              </a:spcBef>
              <a:spcAft>
                <a:spcPct val="0"/>
              </a:spcAft>
              <a:defRPr>
                <a:solidFill>
                  <a:schemeClr val="tx1"/>
                </a:solidFill>
                <a:latin typeface="Book Antiqua" pitchFamily="18" charset="0"/>
              </a:defRPr>
            </a:lvl9pPr>
          </a:lstStyle>
          <a:p>
            <a:pPr eaLnBrk="1" fontAlgn="auto" hangingPunct="1">
              <a:spcBef>
                <a:spcPts val="0"/>
              </a:spcBef>
              <a:spcAft>
                <a:spcPts val="0"/>
              </a:spcAft>
              <a:defRPr/>
            </a:pPr>
            <a:endParaRPr lang="en-US" altLang="en-US" dirty="0"/>
          </a:p>
        </p:txBody>
      </p:sp>
      <p:sp>
        <p:nvSpPr>
          <p:cNvPr id="2051" name="Rectangle 3"/>
          <p:cNvSpPr>
            <a:spLocks noGrp="1" noChangeArrowheads="1"/>
          </p:cNvSpPr>
          <p:nvPr>
            <p:ph type="title"/>
          </p:nvPr>
        </p:nvSpPr>
        <p:spPr bwMode="auto">
          <a:xfrm>
            <a:off x="1219200" y="227013"/>
            <a:ext cx="103632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b" anchorCtr="0" compatLnSpc="1">
            <a:prstTxWarp prst="textNoShape">
              <a:avLst/>
            </a:prstTxWarp>
          </a:bodyPr>
          <a:lstStyle/>
          <a:p>
            <a:pPr lvl="0"/>
            <a:r>
              <a:rPr lang="en-US" altLang="en-US"/>
              <a:t>Click to edit Master title style</a:t>
            </a:r>
          </a:p>
        </p:txBody>
      </p:sp>
      <p:sp>
        <p:nvSpPr>
          <p:cNvPr id="2052" name="Rectangle 4"/>
          <p:cNvSpPr>
            <a:spLocks noGrp="1" noChangeArrowheads="1"/>
          </p:cNvSpPr>
          <p:nvPr>
            <p:ph type="body" idx="1"/>
          </p:nvPr>
        </p:nvSpPr>
        <p:spPr bwMode="auto">
          <a:xfrm>
            <a:off x="1219200" y="1447800"/>
            <a:ext cx="10363200" cy="232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spAutoFit/>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053" name="Line 5"/>
          <p:cNvSpPr>
            <a:spLocks noChangeShapeType="1"/>
          </p:cNvSpPr>
          <p:nvPr/>
        </p:nvSpPr>
        <p:spPr bwMode="auto">
          <a:xfrm>
            <a:off x="1219200" y="1295400"/>
            <a:ext cx="10363200" cy="0"/>
          </a:xfrm>
          <a:prstGeom prst="line">
            <a:avLst/>
          </a:prstGeom>
          <a:noFill/>
          <a:ln w="254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dirty="0"/>
          </a:p>
        </p:txBody>
      </p:sp>
      <p:pic>
        <p:nvPicPr>
          <p:cNvPr id="2054" name="Picture 8"/>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9009063" y="5943600"/>
            <a:ext cx="3182937"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Tree>
  </p:cSld>
  <p:clrMap bg1="lt1" tx1="dk1" bg2="lt2" tx2="dk2" accent1="accent1" accent2="accent2" accent3="accent3" accent4="accent4" accent5="accent5" accent6="accent6" hlink="hlink" folHlink="folHlink"/>
  <p:sldLayoutIdLst>
    <p:sldLayoutId id="2147483842" r:id="rId1"/>
    <p:sldLayoutId id="2147483843" r:id="rId2"/>
    <p:sldLayoutId id="2147483844" r:id="rId3"/>
    <p:sldLayoutId id="2147483845" r:id="rId4"/>
    <p:sldLayoutId id="2147483846" r:id="rId5"/>
    <p:sldLayoutId id="2147483847" r:id="rId6"/>
    <p:sldLayoutId id="2147483848" r:id="rId7"/>
    <p:sldLayoutId id="2147483849" r:id="rId8"/>
    <p:sldLayoutId id="2147483850" r:id="rId9"/>
    <p:sldLayoutId id="2147483851" r:id="rId10"/>
    <p:sldLayoutId id="2147483852" r:id="rId11"/>
    <p:sldLayoutId id="2147483853" r:id="rId12"/>
    <p:sldLayoutId id="2147483854" r:id="rId13"/>
    <p:sldLayoutId id="2147483855" r:id="rId14"/>
    <p:sldLayoutId id="2147483856" r:id="rId15"/>
    <p:sldLayoutId id="2147483857" r:id="rId16"/>
  </p:sldLayoutIdLst>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Trebuchet MS" pitchFamily="34" charset="0"/>
        </a:defRPr>
      </a:lvl2pPr>
      <a:lvl3pPr algn="l" rtl="0" eaLnBrk="0" fontAlgn="base" hangingPunct="0">
        <a:spcBef>
          <a:spcPct val="0"/>
        </a:spcBef>
        <a:spcAft>
          <a:spcPct val="0"/>
        </a:spcAft>
        <a:defRPr sz="4000">
          <a:solidFill>
            <a:schemeClr val="tx2"/>
          </a:solidFill>
          <a:latin typeface="Trebuchet MS" pitchFamily="34" charset="0"/>
        </a:defRPr>
      </a:lvl3pPr>
      <a:lvl4pPr algn="l" rtl="0" eaLnBrk="0" fontAlgn="base" hangingPunct="0">
        <a:spcBef>
          <a:spcPct val="0"/>
        </a:spcBef>
        <a:spcAft>
          <a:spcPct val="0"/>
        </a:spcAft>
        <a:defRPr sz="4000">
          <a:solidFill>
            <a:schemeClr val="tx2"/>
          </a:solidFill>
          <a:latin typeface="Trebuchet MS" pitchFamily="34" charset="0"/>
        </a:defRPr>
      </a:lvl4pPr>
      <a:lvl5pPr algn="l" rtl="0" eaLnBrk="0" fontAlgn="base" hangingPunct="0">
        <a:spcBef>
          <a:spcPct val="0"/>
        </a:spcBef>
        <a:spcAft>
          <a:spcPct val="0"/>
        </a:spcAft>
        <a:defRPr sz="4000">
          <a:solidFill>
            <a:schemeClr val="tx2"/>
          </a:solidFill>
          <a:latin typeface="Trebuchet MS" pitchFamily="34" charset="0"/>
        </a:defRPr>
      </a:lvl5pPr>
      <a:lvl6pPr marL="457200" algn="l" rtl="0" eaLnBrk="1" fontAlgn="base" hangingPunct="1">
        <a:spcBef>
          <a:spcPct val="0"/>
        </a:spcBef>
        <a:spcAft>
          <a:spcPct val="0"/>
        </a:spcAft>
        <a:defRPr sz="4000">
          <a:solidFill>
            <a:schemeClr val="tx2"/>
          </a:solidFill>
          <a:latin typeface="Trebuchet MS" pitchFamily="34" charset="0"/>
        </a:defRPr>
      </a:lvl6pPr>
      <a:lvl7pPr marL="914400" algn="l" rtl="0" eaLnBrk="1" fontAlgn="base" hangingPunct="1">
        <a:spcBef>
          <a:spcPct val="0"/>
        </a:spcBef>
        <a:spcAft>
          <a:spcPct val="0"/>
        </a:spcAft>
        <a:defRPr sz="4000">
          <a:solidFill>
            <a:schemeClr val="tx2"/>
          </a:solidFill>
          <a:latin typeface="Trebuchet MS" pitchFamily="34" charset="0"/>
        </a:defRPr>
      </a:lvl7pPr>
      <a:lvl8pPr marL="1371600" algn="l" rtl="0" eaLnBrk="1" fontAlgn="base" hangingPunct="1">
        <a:spcBef>
          <a:spcPct val="0"/>
        </a:spcBef>
        <a:spcAft>
          <a:spcPct val="0"/>
        </a:spcAft>
        <a:defRPr sz="4000">
          <a:solidFill>
            <a:schemeClr val="tx2"/>
          </a:solidFill>
          <a:latin typeface="Trebuchet MS" pitchFamily="34" charset="0"/>
        </a:defRPr>
      </a:lvl8pPr>
      <a:lvl9pPr marL="1828800" algn="l" rtl="0" eaLnBrk="1" fontAlgn="base" hangingPunct="1">
        <a:spcBef>
          <a:spcPct val="0"/>
        </a:spcBef>
        <a:spcAft>
          <a:spcPct val="0"/>
        </a:spcAft>
        <a:defRPr sz="4000">
          <a:solidFill>
            <a:schemeClr val="tx2"/>
          </a:solidFill>
          <a:latin typeface="Trebuchet MS" pitchFamily="34" charset="0"/>
        </a:defRPr>
      </a:lvl9pPr>
    </p:titleStyle>
    <p:bodyStyle>
      <a:lvl1pPr marL="342900" indent="-342900" algn="l" rtl="0" eaLnBrk="0" fontAlgn="base" hangingPunct="0">
        <a:spcBef>
          <a:spcPct val="0"/>
        </a:spcBef>
        <a:spcAft>
          <a:spcPct val="25000"/>
        </a:spcAft>
        <a:buClr>
          <a:schemeClr val="tx2"/>
        </a:buClr>
        <a:buFont typeface="Wingdings" pitchFamily="2" charset="2"/>
        <a:buChar char="§"/>
        <a:defRPr sz="2800">
          <a:solidFill>
            <a:schemeClr val="accent1"/>
          </a:solidFill>
          <a:latin typeface="+mn-lt"/>
          <a:ea typeface="+mn-ea"/>
          <a:cs typeface="+mn-cs"/>
        </a:defRPr>
      </a:lvl1pPr>
      <a:lvl2pPr marL="742950" indent="-285750" algn="l" rtl="0" eaLnBrk="0" fontAlgn="base" hangingPunct="0">
        <a:spcBef>
          <a:spcPct val="0"/>
        </a:spcBef>
        <a:spcAft>
          <a:spcPct val="25000"/>
        </a:spcAft>
        <a:buClr>
          <a:schemeClr val="tx2"/>
        </a:buClr>
        <a:buFont typeface="Wingdings" pitchFamily="2" charset="2"/>
        <a:buChar char="§"/>
        <a:defRPr sz="2800">
          <a:solidFill>
            <a:schemeClr val="accent1"/>
          </a:solidFill>
          <a:latin typeface="+mn-lt"/>
        </a:defRPr>
      </a:lvl2pPr>
      <a:lvl3pPr marL="1143000" indent="-228600" algn="l" rtl="0" eaLnBrk="0" fontAlgn="base" hangingPunct="0">
        <a:spcBef>
          <a:spcPct val="0"/>
        </a:spcBef>
        <a:spcAft>
          <a:spcPct val="25000"/>
        </a:spcAft>
        <a:buClr>
          <a:schemeClr val="tx2"/>
        </a:buClr>
        <a:buFont typeface="Wingdings" pitchFamily="2" charset="2"/>
        <a:buChar char="§"/>
        <a:defRPr sz="2400">
          <a:solidFill>
            <a:schemeClr val="accent1"/>
          </a:solidFill>
          <a:latin typeface="+mn-lt"/>
        </a:defRPr>
      </a:lvl3pPr>
      <a:lvl4pPr marL="1600200" indent="-228600" algn="l" rtl="0" eaLnBrk="0" fontAlgn="base" hangingPunct="0">
        <a:spcBef>
          <a:spcPct val="0"/>
        </a:spcBef>
        <a:spcAft>
          <a:spcPct val="25000"/>
        </a:spcAft>
        <a:buClr>
          <a:schemeClr val="tx2"/>
        </a:buClr>
        <a:buFont typeface="Wingdings" pitchFamily="2" charset="2"/>
        <a:buChar char="§"/>
        <a:defRPr sz="2000">
          <a:solidFill>
            <a:schemeClr val="accent1"/>
          </a:solidFill>
          <a:latin typeface="+mn-lt"/>
        </a:defRPr>
      </a:lvl4pPr>
      <a:lvl5pPr marL="2057400" indent="-228600" algn="l" rtl="0" eaLnBrk="0" fontAlgn="base" hangingPunct="0">
        <a:spcBef>
          <a:spcPct val="0"/>
        </a:spcBef>
        <a:spcAft>
          <a:spcPct val="25000"/>
        </a:spcAft>
        <a:buClr>
          <a:schemeClr val="tx2"/>
        </a:buClr>
        <a:buFont typeface="Wingdings" pitchFamily="2" charset="2"/>
        <a:buChar char="§"/>
        <a:defRPr sz="2000">
          <a:solidFill>
            <a:schemeClr val="accent1"/>
          </a:solidFill>
          <a:latin typeface="+mn-lt"/>
        </a:defRPr>
      </a:lvl5pPr>
      <a:lvl6pPr marL="2514600" indent="-228600" algn="l" rtl="0" eaLnBrk="1" fontAlgn="base" hangingPunct="1">
        <a:spcBef>
          <a:spcPct val="0"/>
        </a:spcBef>
        <a:spcAft>
          <a:spcPct val="25000"/>
        </a:spcAft>
        <a:buClr>
          <a:schemeClr val="tx2"/>
        </a:buClr>
        <a:buFont typeface="Wingdings" pitchFamily="2" charset="2"/>
        <a:buChar char="§"/>
        <a:defRPr sz="2000">
          <a:solidFill>
            <a:schemeClr val="accent1"/>
          </a:solidFill>
          <a:latin typeface="+mn-lt"/>
        </a:defRPr>
      </a:lvl6pPr>
      <a:lvl7pPr marL="2971800" indent="-228600" algn="l" rtl="0" eaLnBrk="1" fontAlgn="base" hangingPunct="1">
        <a:spcBef>
          <a:spcPct val="0"/>
        </a:spcBef>
        <a:spcAft>
          <a:spcPct val="25000"/>
        </a:spcAft>
        <a:buClr>
          <a:schemeClr val="tx2"/>
        </a:buClr>
        <a:buFont typeface="Wingdings" pitchFamily="2" charset="2"/>
        <a:buChar char="§"/>
        <a:defRPr sz="2000">
          <a:solidFill>
            <a:schemeClr val="accent1"/>
          </a:solidFill>
          <a:latin typeface="+mn-lt"/>
        </a:defRPr>
      </a:lvl7pPr>
      <a:lvl8pPr marL="3429000" indent="-228600" algn="l" rtl="0" eaLnBrk="1" fontAlgn="base" hangingPunct="1">
        <a:spcBef>
          <a:spcPct val="0"/>
        </a:spcBef>
        <a:spcAft>
          <a:spcPct val="25000"/>
        </a:spcAft>
        <a:buClr>
          <a:schemeClr val="tx2"/>
        </a:buClr>
        <a:buFont typeface="Wingdings" pitchFamily="2" charset="2"/>
        <a:buChar char="§"/>
        <a:defRPr sz="2000">
          <a:solidFill>
            <a:schemeClr val="accent1"/>
          </a:solidFill>
          <a:latin typeface="+mn-lt"/>
        </a:defRPr>
      </a:lvl8pPr>
      <a:lvl9pPr marL="3886200" indent="-228600" algn="l" rtl="0" eaLnBrk="1" fontAlgn="base" hangingPunct="1">
        <a:spcBef>
          <a:spcPct val="0"/>
        </a:spcBef>
        <a:spcAft>
          <a:spcPct val="25000"/>
        </a:spcAft>
        <a:buClr>
          <a:schemeClr val="tx2"/>
        </a:buClr>
        <a:buFont typeface="Wingdings" pitchFamily="2" charset="2"/>
        <a:buChar char="§"/>
        <a:defRPr sz="2000">
          <a:solidFill>
            <a:schemeClr val="accent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ChangeArrowheads="1"/>
          </p:cNvSpPr>
          <p:nvPr/>
        </p:nvSpPr>
        <p:spPr bwMode="auto">
          <a:xfrm>
            <a:off x="0" y="0"/>
            <a:ext cx="609600" cy="6858000"/>
          </a:xfrm>
          <a:prstGeom prst="rect">
            <a:avLst/>
          </a:prstGeom>
          <a:gradFill rotWithShape="0">
            <a:gsLst>
              <a:gs pos="0">
                <a:schemeClr val="tx2"/>
              </a:gs>
              <a:gs pos="100000">
                <a:schemeClr val="accent1"/>
              </a:gs>
            </a:gsLst>
            <a:lin ang="5400000" scaled="1"/>
          </a:gradFill>
          <a:ln>
            <a:noFill/>
          </a:ln>
          <a:extLst/>
        </p:spPr>
        <p:txBody>
          <a:bodyPr wrap="none" anchor="ctr"/>
          <a:lstStyle>
            <a:lvl1pPr eaLnBrk="0" hangingPunct="0">
              <a:defRPr>
                <a:solidFill>
                  <a:schemeClr val="tx1"/>
                </a:solidFill>
                <a:latin typeface="Book Antiqua" pitchFamily="18" charset="0"/>
              </a:defRPr>
            </a:lvl1pPr>
            <a:lvl2pPr marL="742950" indent="-285750" eaLnBrk="0" hangingPunct="0">
              <a:defRPr>
                <a:solidFill>
                  <a:schemeClr val="tx1"/>
                </a:solidFill>
                <a:latin typeface="Book Antiqua" pitchFamily="18" charset="0"/>
              </a:defRPr>
            </a:lvl2pPr>
            <a:lvl3pPr marL="1143000" indent="-228600" eaLnBrk="0" hangingPunct="0">
              <a:defRPr>
                <a:solidFill>
                  <a:schemeClr val="tx1"/>
                </a:solidFill>
                <a:latin typeface="Book Antiqua" pitchFamily="18" charset="0"/>
              </a:defRPr>
            </a:lvl3pPr>
            <a:lvl4pPr marL="1600200" indent="-228600" eaLnBrk="0" hangingPunct="0">
              <a:defRPr>
                <a:solidFill>
                  <a:schemeClr val="tx1"/>
                </a:solidFill>
                <a:latin typeface="Book Antiqua" pitchFamily="18" charset="0"/>
              </a:defRPr>
            </a:lvl4pPr>
            <a:lvl5pPr marL="2057400" indent="-228600" eaLnBrk="0" hangingPunct="0">
              <a:defRPr>
                <a:solidFill>
                  <a:schemeClr val="tx1"/>
                </a:solidFill>
                <a:latin typeface="Book Antiqua" pitchFamily="18" charset="0"/>
              </a:defRPr>
            </a:lvl5pPr>
            <a:lvl6pPr marL="2514600" indent="-228600" eaLnBrk="0" fontAlgn="base" hangingPunct="0">
              <a:spcBef>
                <a:spcPct val="0"/>
              </a:spcBef>
              <a:spcAft>
                <a:spcPct val="0"/>
              </a:spcAft>
              <a:defRPr>
                <a:solidFill>
                  <a:schemeClr val="tx1"/>
                </a:solidFill>
                <a:latin typeface="Book Antiqua" pitchFamily="18" charset="0"/>
              </a:defRPr>
            </a:lvl6pPr>
            <a:lvl7pPr marL="2971800" indent="-228600" eaLnBrk="0" fontAlgn="base" hangingPunct="0">
              <a:spcBef>
                <a:spcPct val="0"/>
              </a:spcBef>
              <a:spcAft>
                <a:spcPct val="0"/>
              </a:spcAft>
              <a:defRPr>
                <a:solidFill>
                  <a:schemeClr val="tx1"/>
                </a:solidFill>
                <a:latin typeface="Book Antiqua" pitchFamily="18" charset="0"/>
              </a:defRPr>
            </a:lvl7pPr>
            <a:lvl8pPr marL="3429000" indent="-228600" eaLnBrk="0" fontAlgn="base" hangingPunct="0">
              <a:spcBef>
                <a:spcPct val="0"/>
              </a:spcBef>
              <a:spcAft>
                <a:spcPct val="0"/>
              </a:spcAft>
              <a:defRPr>
                <a:solidFill>
                  <a:schemeClr val="tx1"/>
                </a:solidFill>
                <a:latin typeface="Book Antiqua" pitchFamily="18" charset="0"/>
              </a:defRPr>
            </a:lvl8pPr>
            <a:lvl9pPr marL="3886200" indent="-228600" eaLnBrk="0" fontAlgn="base" hangingPunct="0">
              <a:spcBef>
                <a:spcPct val="0"/>
              </a:spcBef>
              <a:spcAft>
                <a:spcPct val="0"/>
              </a:spcAft>
              <a:defRPr>
                <a:solidFill>
                  <a:schemeClr val="tx1"/>
                </a:solidFill>
                <a:latin typeface="Book Antiqua" pitchFamily="18" charset="0"/>
              </a:defRPr>
            </a:lvl9pPr>
          </a:lstStyle>
          <a:p>
            <a:pPr eaLnBrk="1" fontAlgn="auto" hangingPunct="1">
              <a:spcBef>
                <a:spcPts val="0"/>
              </a:spcBef>
              <a:spcAft>
                <a:spcPts val="0"/>
              </a:spcAft>
              <a:defRPr/>
            </a:pPr>
            <a:endParaRPr lang="en-US" altLang="en-US" dirty="0"/>
          </a:p>
        </p:txBody>
      </p:sp>
      <p:sp>
        <p:nvSpPr>
          <p:cNvPr id="3075" name="Line 5"/>
          <p:cNvSpPr>
            <a:spLocks noChangeShapeType="1"/>
          </p:cNvSpPr>
          <p:nvPr/>
        </p:nvSpPr>
        <p:spPr bwMode="auto">
          <a:xfrm>
            <a:off x="1219200" y="1295400"/>
            <a:ext cx="10363200" cy="0"/>
          </a:xfrm>
          <a:prstGeom prst="line">
            <a:avLst/>
          </a:prstGeom>
          <a:noFill/>
          <a:ln w="254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dirty="0"/>
          </a:p>
        </p:txBody>
      </p:sp>
      <p:pic>
        <p:nvPicPr>
          <p:cNvPr id="3076" name="Picture 8"/>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009063" y="5943600"/>
            <a:ext cx="3182937"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
        <p:nvSpPr>
          <p:cNvPr id="3077" name="Rectangle 3"/>
          <p:cNvSpPr>
            <a:spLocks noGrp="1" noChangeArrowheads="1"/>
          </p:cNvSpPr>
          <p:nvPr>
            <p:ph type="title"/>
          </p:nvPr>
        </p:nvSpPr>
        <p:spPr bwMode="auto">
          <a:xfrm>
            <a:off x="1219200" y="227013"/>
            <a:ext cx="103632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b" anchorCtr="0" compatLnSpc="1">
            <a:prstTxWarp prst="textNoShape">
              <a:avLst/>
            </a:prstTxWarp>
          </a:bodyPr>
          <a:lstStyle/>
          <a:p>
            <a:pPr lvl="0"/>
            <a:r>
              <a:rPr lang="en-US" altLang="en-US"/>
              <a:t>Click to edit Master title style</a:t>
            </a:r>
          </a:p>
        </p:txBody>
      </p:sp>
      <p:sp>
        <p:nvSpPr>
          <p:cNvPr id="3078" name="Rectangle 4"/>
          <p:cNvSpPr>
            <a:spLocks noGrp="1" noChangeArrowheads="1"/>
          </p:cNvSpPr>
          <p:nvPr>
            <p:ph type="body" idx="1"/>
          </p:nvPr>
        </p:nvSpPr>
        <p:spPr bwMode="auto">
          <a:xfrm>
            <a:off x="1219200" y="1447800"/>
            <a:ext cx="10363200" cy="232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spAutoFit/>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7" name="Date Placeholder 6"/>
          <p:cNvSpPr>
            <a:spLocks noGrp="1"/>
          </p:cNvSpPr>
          <p:nvPr>
            <p:ph type="dt" sz="half" idx="2"/>
          </p:nvPr>
        </p:nvSpPr>
        <p:spPr>
          <a:xfrm>
            <a:off x="609600" y="6245225"/>
            <a:ext cx="2844800" cy="476250"/>
          </a:xfrm>
          <a:prstGeom prst="rect">
            <a:avLst/>
          </a:prstGeom>
        </p:spPr>
        <p:txBody>
          <a:bodyPr/>
          <a:lstStyle>
            <a:lvl1pPr eaLnBrk="1" fontAlgn="auto" hangingPunct="1">
              <a:spcBef>
                <a:spcPts val="0"/>
              </a:spcBef>
              <a:spcAft>
                <a:spcPts val="0"/>
              </a:spcAft>
              <a:defRPr>
                <a:latin typeface="+mn-lt"/>
              </a:defRPr>
            </a:lvl1pPr>
          </a:lstStyle>
          <a:p>
            <a:pPr>
              <a:defRPr/>
            </a:pPr>
            <a:endParaRPr lang="en-US" dirty="0"/>
          </a:p>
        </p:txBody>
      </p:sp>
      <p:sp>
        <p:nvSpPr>
          <p:cNvPr id="8" name="Footer Placeholder 7"/>
          <p:cNvSpPr>
            <a:spLocks noGrp="1"/>
          </p:cNvSpPr>
          <p:nvPr>
            <p:ph type="ftr" sz="quarter" idx="3"/>
          </p:nvPr>
        </p:nvSpPr>
        <p:spPr>
          <a:xfrm>
            <a:off x="4165600" y="6245225"/>
            <a:ext cx="3860800" cy="476250"/>
          </a:xfrm>
          <a:prstGeom prst="rect">
            <a:avLst/>
          </a:prstGeom>
        </p:spPr>
        <p:txBody>
          <a:bodyPr/>
          <a:lstStyle>
            <a:lvl1pPr eaLnBrk="1" fontAlgn="auto" hangingPunct="1">
              <a:spcBef>
                <a:spcPts val="0"/>
              </a:spcBef>
              <a:spcAft>
                <a:spcPts val="0"/>
              </a:spcAft>
              <a:defRPr>
                <a:latin typeface="+mn-lt"/>
              </a:defRPr>
            </a:lvl1pPr>
          </a:lstStyle>
          <a:p>
            <a:pPr>
              <a:defRPr/>
            </a:pPr>
            <a:endParaRPr lang="en-US" dirty="0"/>
          </a:p>
        </p:txBody>
      </p:sp>
      <p:sp>
        <p:nvSpPr>
          <p:cNvPr id="9" name="Slide Number Placeholder 8"/>
          <p:cNvSpPr>
            <a:spLocks noGrp="1"/>
          </p:cNvSpPr>
          <p:nvPr>
            <p:ph type="sldNum" sz="quarter" idx="4"/>
          </p:nvPr>
        </p:nvSpPr>
        <p:spPr>
          <a:xfrm>
            <a:off x="8737600" y="6245225"/>
            <a:ext cx="2844800" cy="476250"/>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72694AD1-C3D9-406E-8984-20D2C1868809}"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sldLayoutIdLst>
    <p:sldLayoutId id="2147483858" r:id="rId1"/>
    <p:sldLayoutId id="2147483859" r:id="rId2"/>
    <p:sldLayoutId id="2147483860" r:id="rId3"/>
    <p:sldLayoutId id="2147483861" r:id="rId4"/>
    <p:sldLayoutId id="2147483862" r:id="rId5"/>
    <p:sldLayoutId id="2147483863" r:id="rId6"/>
    <p:sldLayoutId id="2147483864" r:id="rId7"/>
    <p:sldLayoutId id="2147483865" r:id="rId8"/>
    <p:sldLayoutId id="2147483866" r:id="rId9"/>
    <p:sldLayoutId id="2147483867" r:id="rId10"/>
    <p:sldLayoutId id="2147483868" r:id="rId11"/>
  </p:sldLayoutIdLst>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Trebuchet MS" pitchFamily="34" charset="0"/>
        </a:defRPr>
      </a:lvl2pPr>
      <a:lvl3pPr algn="l" rtl="0" eaLnBrk="0" fontAlgn="base" hangingPunct="0">
        <a:spcBef>
          <a:spcPct val="0"/>
        </a:spcBef>
        <a:spcAft>
          <a:spcPct val="0"/>
        </a:spcAft>
        <a:defRPr sz="4000">
          <a:solidFill>
            <a:schemeClr val="tx2"/>
          </a:solidFill>
          <a:latin typeface="Trebuchet MS" pitchFamily="34" charset="0"/>
        </a:defRPr>
      </a:lvl3pPr>
      <a:lvl4pPr algn="l" rtl="0" eaLnBrk="0" fontAlgn="base" hangingPunct="0">
        <a:spcBef>
          <a:spcPct val="0"/>
        </a:spcBef>
        <a:spcAft>
          <a:spcPct val="0"/>
        </a:spcAft>
        <a:defRPr sz="4000">
          <a:solidFill>
            <a:schemeClr val="tx2"/>
          </a:solidFill>
          <a:latin typeface="Trebuchet MS" pitchFamily="34" charset="0"/>
        </a:defRPr>
      </a:lvl4pPr>
      <a:lvl5pPr algn="l" rtl="0" eaLnBrk="0" fontAlgn="base" hangingPunct="0">
        <a:spcBef>
          <a:spcPct val="0"/>
        </a:spcBef>
        <a:spcAft>
          <a:spcPct val="0"/>
        </a:spcAft>
        <a:defRPr sz="4000">
          <a:solidFill>
            <a:schemeClr val="tx2"/>
          </a:solidFill>
          <a:latin typeface="Trebuchet MS" pitchFamily="34" charset="0"/>
        </a:defRPr>
      </a:lvl5pPr>
      <a:lvl6pPr marL="457200" algn="l" rtl="0" eaLnBrk="1" fontAlgn="base" hangingPunct="1">
        <a:spcBef>
          <a:spcPct val="0"/>
        </a:spcBef>
        <a:spcAft>
          <a:spcPct val="0"/>
        </a:spcAft>
        <a:defRPr sz="4000">
          <a:solidFill>
            <a:schemeClr val="tx2"/>
          </a:solidFill>
          <a:latin typeface="Trebuchet MS" pitchFamily="34" charset="0"/>
        </a:defRPr>
      </a:lvl6pPr>
      <a:lvl7pPr marL="914400" algn="l" rtl="0" eaLnBrk="1" fontAlgn="base" hangingPunct="1">
        <a:spcBef>
          <a:spcPct val="0"/>
        </a:spcBef>
        <a:spcAft>
          <a:spcPct val="0"/>
        </a:spcAft>
        <a:defRPr sz="4000">
          <a:solidFill>
            <a:schemeClr val="tx2"/>
          </a:solidFill>
          <a:latin typeface="Trebuchet MS" pitchFamily="34" charset="0"/>
        </a:defRPr>
      </a:lvl7pPr>
      <a:lvl8pPr marL="1371600" algn="l" rtl="0" eaLnBrk="1" fontAlgn="base" hangingPunct="1">
        <a:spcBef>
          <a:spcPct val="0"/>
        </a:spcBef>
        <a:spcAft>
          <a:spcPct val="0"/>
        </a:spcAft>
        <a:defRPr sz="4000">
          <a:solidFill>
            <a:schemeClr val="tx2"/>
          </a:solidFill>
          <a:latin typeface="Trebuchet MS" pitchFamily="34" charset="0"/>
        </a:defRPr>
      </a:lvl8pPr>
      <a:lvl9pPr marL="1828800" algn="l" rtl="0" eaLnBrk="1" fontAlgn="base" hangingPunct="1">
        <a:spcBef>
          <a:spcPct val="0"/>
        </a:spcBef>
        <a:spcAft>
          <a:spcPct val="0"/>
        </a:spcAft>
        <a:defRPr sz="4000">
          <a:solidFill>
            <a:schemeClr val="tx2"/>
          </a:solidFill>
          <a:latin typeface="Trebuchet MS" pitchFamily="34" charset="0"/>
        </a:defRPr>
      </a:lvl9pPr>
    </p:titleStyle>
    <p:bodyStyle>
      <a:lvl1pPr marL="342900" indent="-342900" algn="l" rtl="0" eaLnBrk="0" fontAlgn="base" hangingPunct="0">
        <a:spcBef>
          <a:spcPct val="0"/>
        </a:spcBef>
        <a:spcAft>
          <a:spcPct val="25000"/>
        </a:spcAft>
        <a:buClr>
          <a:schemeClr val="tx2"/>
        </a:buClr>
        <a:buFont typeface="Wingdings" pitchFamily="2" charset="2"/>
        <a:buChar char="§"/>
        <a:defRPr sz="2800">
          <a:solidFill>
            <a:schemeClr val="accent1"/>
          </a:solidFill>
          <a:latin typeface="+mn-lt"/>
          <a:ea typeface="+mn-ea"/>
          <a:cs typeface="+mn-cs"/>
        </a:defRPr>
      </a:lvl1pPr>
      <a:lvl2pPr marL="742950" indent="-285750" algn="l" rtl="0" eaLnBrk="0" fontAlgn="base" hangingPunct="0">
        <a:spcBef>
          <a:spcPct val="0"/>
        </a:spcBef>
        <a:spcAft>
          <a:spcPct val="25000"/>
        </a:spcAft>
        <a:buClr>
          <a:schemeClr val="tx2"/>
        </a:buClr>
        <a:buFont typeface="Wingdings" pitchFamily="2" charset="2"/>
        <a:buChar char="§"/>
        <a:defRPr sz="2800">
          <a:solidFill>
            <a:schemeClr val="accent1"/>
          </a:solidFill>
          <a:latin typeface="+mn-lt"/>
        </a:defRPr>
      </a:lvl2pPr>
      <a:lvl3pPr marL="1143000" indent="-228600" algn="l" rtl="0" eaLnBrk="0" fontAlgn="base" hangingPunct="0">
        <a:spcBef>
          <a:spcPct val="0"/>
        </a:spcBef>
        <a:spcAft>
          <a:spcPct val="25000"/>
        </a:spcAft>
        <a:buClr>
          <a:schemeClr val="tx2"/>
        </a:buClr>
        <a:buFont typeface="Wingdings" pitchFamily="2" charset="2"/>
        <a:buChar char="§"/>
        <a:defRPr sz="2400">
          <a:solidFill>
            <a:schemeClr val="accent1"/>
          </a:solidFill>
          <a:latin typeface="+mn-lt"/>
        </a:defRPr>
      </a:lvl3pPr>
      <a:lvl4pPr marL="1600200" indent="-228600" algn="l" rtl="0" eaLnBrk="0" fontAlgn="base" hangingPunct="0">
        <a:spcBef>
          <a:spcPct val="0"/>
        </a:spcBef>
        <a:spcAft>
          <a:spcPct val="25000"/>
        </a:spcAft>
        <a:buClr>
          <a:schemeClr val="tx2"/>
        </a:buClr>
        <a:buFont typeface="Wingdings" pitchFamily="2" charset="2"/>
        <a:buChar char="§"/>
        <a:defRPr sz="2000">
          <a:solidFill>
            <a:schemeClr val="accent1"/>
          </a:solidFill>
          <a:latin typeface="+mn-lt"/>
        </a:defRPr>
      </a:lvl4pPr>
      <a:lvl5pPr marL="2057400" indent="-228600" algn="l" rtl="0" eaLnBrk="0" fontAlgn="base" hangingPunct="0">
        <a:spcBef>
          <a:spcPct val="0"/>
        </a:spcBef>
        <a:spcAft>
          <a:spcPct val="25000"/>
        </a:spcAft>
        <a:buClr>
          <a:schemeClr val="tx2"/>
        </a:buClr>
        <a:buFont typeface="Wingdings" pitchFamily="2" charset="2"/>
        <a:buChar char="§"/>
        <a:defRPr sz="2000">
          <a:solidFill>
            <a:schemeClr val="accent1"/>
          </a:solidFill>
          <a:latin typeface="+mn-lt"/>
        </a:defRPr>
      </a:lvl5pPr>
      <a:lvl6pPr marL="2514600" indent="-228600" algn="l" rtl="0" eaLnBrk="1" fontAlgn="base" hangingPunct="1">
        <a:spcBef>
          <a:spcPct val="0"/>
        </a:spcBef>
        <a:spcAft>
          <a:spcPct val="25000"/>
        </a:spcAft>
        <a:buClr>
          <a:schemeClr val="tx2"/>
        </a:buClr>
        <a:buFont typeface="Wingdings" pitchFamily="2" charset="2"/>
        <a:buChar char="§"/>
        <a:defRPr sz="2000">
          <a:solidFill>
            <a:schemeClr val="accent1"/>
          </a:solidFill>
          <a:latin typeface="+mn-lt"/>
        </a:defRPr>
      </a:lvl6pPr>
      <a:lvl7pPr marL="2971800" indent="-228600" algn="l" rtl="0" eaLnBrk="1" fontAlgn="base" hangingPunct="1">
        <a:spcBef>
          <a:spcPct val="0"/>
        </a:spcBef>
        <a:spcAft>
          <a:spcPct val="25000"/>
        </a:spcAft>
        <a:buClr>
          <a:schemeClr val="tx2"/>
        </a:buClr>
        <a:buFont typeface="Wingdings" pitchFamily="2" charset="2"/>
        <a:buChar char="§"/>
        <a:defRPr sz="2000">
          <a:solidFill>
            <a:schemeClr val="accent1"/>
          </a:solidFill>
          <a:latin typeface="+mn-lt"/>
        </a:defRPr>
      </a:lvl7pPr>
      <a:lvl8pPr marL="3429000" indent="-228600" algn="l" rtl="0" eaLnBrk="1" fontAlgn="base" hangingPunct="1">
        <a:spcBef>
          <a:spcPct val="0"/>
        </a:spcBef>
        <a:spcAft>
          <a:spcPct val="25000"/>
        </a:spcAft>
        <a:buClr>
          <a:schemeClr val="tx2"/>
        </a:buClr>
        <a:buFont typeface="Wingdings" pitchFamily="2" charset="2"/>
        <a:buChar char="§"/>
        <a:defRPr sz="2000">
          <a:solidFill>
            <a:schemeClr val="accent1"/>
          </a:solidFill>
          <a:latin typeface="+mn-lt"/>
        </a:defRPr>
      </a:lvl8pPr>
      <a:lvl9pPr marL="3886200" indent="-228600" algn="l" rtl="0" eaLnBrk="1" fontAlgn="base" hangingPunct="1">
        <a:spcBef>
          <a:spcPct val="0"/>
        </a:spcBef>
        <a:spcAft>
          <a:spcPct val="25000"/>
        </a:spcAft>
        <a:buClr>
          <a:schemeClr val="tx2"/>
        </a:buClr>
        <a:buFont typeface="Wingdings" pitchFamily="2" charset="2"/>
        <a:buChar char="§"/>
        <a:defRPr sz="2000">
          <a:solidFill>
            <a:schemeClr val="accent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4"/>
          <p:cNvSpPr>
            <a:spLocks noChangeArrowheads="1"/>
          </p:cNvSpPr>
          <p:nvPr/>
        </p:nvSpPr>
        <p:spPr bwMode="auto">
          <a:xfrm>
            <a:off x="0" y="0"/>
            <a:ext cx="609600" cy="6858000"/>
          </a:xfrm>
          <a:prstGeom prst="rect">
            <a:avLst/>
          </a:prstGeom>
          <a:gradFill rotWithShape="0">
            <a:gsLst>
              <a:gs pos="0">
                <a:schemeClr val="tx2"/>
              </a:gs>
              <a:gs pos="100000">
                <a:schemeClr val="accent1"/>
              </a:gs>
            </a:gsLst>
            <a:lin ang="5400000" scaled="1"/>
          </a:gradFill>
          <a:ln>
            <a:noFill/>
          </a:ln>
          <a:extLst/>
        </p:spPr>
        <p:txBody>
          <a:bodyPr wrap="none" anchor="ctr"/>
          <a:lstStyle>
            <a:lvl1pPr eaLnBrk="0" hangingPunct="0">
              <a:defRPr>
                <a:solidFill>
                  <a:schemeClr val="tx1"/>
                </a:solidFill>
                <a:latin typeface="Book Antiqua" pitchFamily="18" charset="0"/>
              </a:defRPr>
            </a:lvl1pPr>
            <a:lvl2pPr marL="742950" indent="-285750" eaLnBrk="0" hangingPunct="0">
              <a:defRPr>
                <a:solidFill>
                  <a:schemeClr val="tx1"/>
                </a:solidFill>
                <a:latin typeface="Book Antiqua" pitchFamily="18" charset="0"/>
              </a:defRPr>
            </a:lvl2pPr>
            <a:lvl3pPr marL="1143000" indent="-228600" eaLnBrk="0" hangingPunct="0">
              <a:defRPr>
                <a:solidFill>
                  <a:schemeClr val="tx1"/>
                </a:solidFill>
                <a:latin typeface="Book Antiqua" pitchFamily="18" charset="0"/>
              </a:defRPr>
            </a:lvl3pPr>
            <a:lvl4pPr marL="1600200" indent="-228600" eaLnBrk="0" hangingPunct="0">
              <a:defRPr>
                <a:solidFill>
                  <a:schemeClr val="tx1"/>
                </a:solidFill>
                <a:latin typeface="Book Antiqua" pitchFamily="18" charset="0"/>
              </a:defRPr>
            </a:lvl4pPr>
            <a:lvl5pPr marL="2057400" indent="-228600" eaLnBrk="0" hangingPunct="0">
              <a:defRPr>
                <a:solidFill>
                  <a:schemeClr val="tx1"/>
                </a:solidFill>
                <a:latin typeface="Book Antiqua" pitchFamily="18" charset="0"/>
              </a:defRPr>
            </a:lvl5pPr>
            <a:lvl6pPr marL="2514600" indent="-228600" eaLnBrk="0" fontAlgn="base" hangingPunct="0">
              <a:spcBef>
                <a:spcPct val="0"/>
              </a:spcBef>
              <a:spcAft>
                <a:spcPct val="0"/>
              </a:spcAft>
              <a:defRPr>
                <a:solidFill>
                  <a:schemeClr val="tx1"/>
                </a:solidFill>
                <a:latin typeface="Book Antiqua" pitchFamily="18" charset="0"/>
              </a:defRPr>
            </a:lvl6pPr>
            <a:lvl7pPr marL="2971800" indent="-228600" eaLnBrk="0" fontAlgn="base" hangingPunct="0">
              <a:spcBef>
                <a:spcPct val="0"/>
              </a:spcBef>
              <a:spcAft>
                <a:spcPct val="0"/>
              </a:spcAft>
              <a:defRPr>
                <a:solidFill>
                  <a:schemeClr val="tx1"/>
                </a:solidFill>
                <a:latin typeface="Book Antiqua" pitchFamily="18" charset="0"/>
              </a:defRPr>
            </a:lvl7pPr>
            <a:lvl8pPr marL="3429000" indent="-228600" eaLnBrk="0" fontAlgn="base" hangingPunct="0">
              <a:spcBef>
                <a:spcPct val="0"/>
              </a:spcBef>
              <a:spcAft>
                <a:spcPct val="0"/>
              </a:spcAft>
              <a:defRPr>
                <a:solidFill>
                  <a:schemeClr val="tx1"/>
                </a:solidFill>
                <a:latin typeface="Book Antiqua" pitchFamily="18" charset="0"/>
              </a:defRPr>
            </a:lvl8pPr>
            <a:lvl9pPr marL="3886200" indent="-228600" eaLnBrk="0" fontAlgn="base" hangingPunct="0">
              <a:spcBef>
                <a:spcPct val="0"/>
              </a:spcBef>
              <a:spcAft>
                <a:spcPct val="0"/>
              </a:spcAft>
              <a:defRPr>
                <a:solidFill>
                  <a:schemeClr val="tx1"/>
                </a:solidFill>
                <a:latin typeface="Book Antiqua" pitchFamily="18" charset="0"/>
              </a:defRPr>
            </a:lvl9pPr>
          </a:lstStyle>
          <a:p>
            <a:pPr eaLnBrk="1" fontAlgn="auto" hangingPunct="1">
              <a:spcBef>
                <a:spcPts val="0"/>
              </a:spcBef>
              <a:spcAft>
                <a:spcPts val="0"/>
              </a:spcAft>
              <a:defRPr/>
            </a:pPr>
            <a:endParaRPr lang="en-US" altLang="en-US" dirty="0"/>
          </a:p>
        </p:txBody>
      </p:sp>
      <p:sp>
        <p:nvSpPr>
          <p:cNvPr id="4099" name="Line 6"/>
          <p:cNvSpPr>
            <a:spLocks noChangeShapeType="1"/>
          </p:cNvSpPr>
          <p:nvPr/>
        </p:nvSpPr>
        <p:spPr bwMode="auto">
          <a:xfrm>
            <a:off x="1219200" y="2970213"/>
            <a:ext cx="10363200" cy="0"/>
          </a:xfrm>
          <a:prstGeom prst="line">
            <a:avLst/>
          </a:prstGeom>
          <a:noFill/>
          <a:ln w="254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dirty="0"/>
          </a:p>
        </p:txBody>
      </p:sp>
      <p:sp>
        <p:nvSpPr>
          <p:cNvPr id="4100" name="Rectangle 3"/>
          <p:cNvSpPr>
            <a:spLocks noGrp="1" noChangeArrowheads="1"/>
          </p:cNvSpPr>
          <p:nvPr>
            <p:ph type="title"/>
          </p:nvPr>
        </p:nvSpPr>
        <p:spPr bwMode="auto">
          <a:xfrm>
            <a:off x="1219200" y="227013"/>
            <a:ext cx="103632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b" anchorCtr="0" compatLnSpc="1">
            <a:prstTxWarp prst="textNoShape">
              <a:avLst/>
            </a:prstTxWarp>
          </a:bodyPr>
          <a:lstStyle/>
          <a:p>
            <a:pPr lvl="0"/>
            <a:r>
              <a:rPr lang="en-US" altLang="en-US"/>
              <a:t>Click to edit Master title style</a:t>
            </a:r>
          </a:p>
        </p:txBody>
      </p:sp>
      <p:sp>
        <p:nvSpPr>
          <p:cNvPr id="4101" name="Rectangle 4"/>
          <p:cNvSpPr>
            <a:spLocks noGrp="1" noChangeArrowheads="1"/>
          </p:cNvSpPr>
          <p:nvPr>
            <p:ph type="body" idx="1"/>
          </p:nvPr>
        </p:nvSpPr>
        <p:spPr bwMode="auto">
          <a:xfrm>
            <a:off x="1219200" y="1447800"/>
            <a:ext cx="10363200" cy="232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spAutoFit/>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pic>
        <p:nvPicPr>
          <p:cNvPr id="4102" name="Picture 6" descr="wfsom_r_clr_rgb"/>
          <p:cNvPicPr>
            <a:picLocks noChangeAspect="1" noChangeArrowheads="1"/>
          </p:cNvPicPr>
          <p:nvPr/>
        </p:nvPicPr>
        <p:blipFill>
          <a:blip r:embed="rId14">
            <a:extLst>
              <a:ext uri="{28A0092B-C50C-407E-A947-70E740481C1C}">
                <a14:useLocalDpi xmlns:a14="http://schemas.microsoft.com/office/drawing/2010/main" val="0"/>
              </a:ext>
            </a:extLst>
          </a:blip>
          <a:srcRect l="5914" r="5914"/>
          <a:stretch>
            <a:fillRect/>
          </a:stretch>
        </p:blipFill>
        <p:spPr bwMode="auto">
          <a:xfrm>
            <a:off x="3467100" y="4953000"/>
            <a:ext cx="5453063" cy="146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69" r:id="rId1"/>
    <p:sldLayoutId id="2147483870" r:id="rId2"/>
    <p:sldLayoutId id="2147483871" r:id="rId3"/>
    <p:sldLayoutId id="2147483872" r:id="rId4"/>
    <p:sldLayoutId id="2147483873" r:id="rId5"/>
    <p:sldLayoutId id="2147483874" r:id="rId6"/>
    <p:sldLayoutId id="2147483875" r:id="rId7"/>
    <p:sldLayoutId id="2147483876" r:id="rId8"/>
    <p:sldLayoutId id="2147483877" r:id="rId9"/>
    <p:sldLayoutId id="2147483878" r:id="rId10"/>
    <p:sldLayoutId id="2147483879" r:id="rId11"/>
    <p:sldLayoutId id="2147483880" r:id="rId12"/>
  </p:sldLayoutIdLst>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Trebuchet MS" pitchFamily="34" charset="0"/>
        </a:defRPr>
      </a:lvl2pPr>
      <a:lvl3pPr algn="l" rtl="0" eaLnBrk="0" fontAlgn="base" hangingPunct="0">
        <a:spcBef>
          <a:spcPct val="0"/>
        </a:spcBef>
        <a:spcAft>
          <a:spcPct val="0"/>
        </a:spcAft>
        <a:defRPr sz="4000">
          <a:solidFill>
            <a:schemeClr val="tx2"/>
          </a:solidFill>
          <a:latin typeface="Trebuchet MS" pitchFamily="34" charset="0"/>
        </a:defRPr>
      </a:lvl3pPr>
      <a:lvl4pPr algn="l" rtl="0" eaLnBrk="0" fontAlgn="base" hangingPunct="0">
        <a:spcBef>
          <a:spcPct val="0"/>
        </a:spcBef>
        <a:spcAft>
          <a:spcPct val="0"/>
        </a:spcAft>
        <a:defRPr sz="4000">
          <a:solidFill>
            <a:schemeClr val="tx2"/>
          </a:solidFill>
          <a:latin typeface="Trebuchet MS" pitchFamily="34" charset="0"/>
        </a:defRPr>
      </a:lvl4pPr>
      <a:lvl5pPr algn="l" rtl="0" eaLnBrk="0" fontAlgn="base" hangingPunct="0">
        <a:spcBef>
          <a:spcPct val="0"/>
        </a:spcBef>
        <a:spcAft>
          <a:spcPct val="0"/>
        </a:spcAft>
        <a:defRPr sz="4000">
          <a:solidFill>
            <a:schemeClr val="tx2"/>
          </a:solidFill>
          <a:latin typeface="Trebuchet MS" pitchFamily="34" charset="0"/>
        </a:defRPr>
      </a:lvl5pPr>
      <a:lvl6pPr marL="457200" algn="l" rtl="0" eaLnBrk="1" fontAlgn="base" hangingPunct="1">
        <a:spcBef>
          <a:spcPct val="0"/>
        </a:spcBef>
        <a:spcAft>
          <a:spcPct val="0"/>
        </a:spcAft>
        <a:defRPr sz="4000">
          <a:solidFill>
            <a:schemeClr val="tx2"/>
          </a:solidFill>
          <a:latin typeface="Trebuchet MS" pitchFamily="34" charset="0"/>
        </a:defRPr>
      </a:lvl6pPr>
      <a:lvl7pPr marL="914400" algn="l" rtl="0" eaLnBrk="1" fontAlgn="base" hangingPunct="1">
        <a:spcBef>
          <a:spcPct val="0"/>
        </a:spcBef>
        <a:spcAft>
          <a:spcPct val="0"/>
        </a:spcAft>
        <a:defRPr sz="4000">
          <a:solidFill>
            <a:schemeClr val="tx2"/>
          </a:solidFill>
          <a:latin typeface="Trebuchet MS" pitchFamily="34" charset="0"/>
        </a:defRPr>
      </a:lvl7pPr>
      <a:lvl8pPr marL="1371600" algn="l" rtl="0" eaLnBrk="1" fontAlgn="base" hangingPunct="1">
        <a:spcBef>
          <a:spcPct val="0"/>
        </a:spcBef>
        <a:spcAft>
          <a:spcPct val="0"/>
        </a:spcAft>
        <a:defRPr sz="4000">
          <a:solidFill>
            <a:schemeClr val="tx2"/>
          </a:solidFill>
          <a:latin typeface="Trebuchet MS" pitchFamily="34" charset="0"/>
        </a:defRPr>
      </a:lvl8pPr>
      <a:lvl9pPr marL="1828800" algn="l" rtl="0" eaLnBrk="1" fontAlgn="base" hangingPunct="1">
        <a:spcBef>
          <a:spcPct val="0"/>
        </a:spcBef>
        <a:spcAft>
          <a:spcPct val="0"/>
        </a:spcAft>
        <a:defRPr sz="4000">
          <a:solidFill>
            <a:schemeClr val="tx2"/>
          </a:solidFill>
          <a:latin typeface="Trebuchet MS" pitchFamily="34" charset="0"/>
        </a:defRPr>
      </a:lvl9pPr>
    </p:titleStyle>
    <p:bodyStyle>
      <a:lvl1pPr marL="342900" indent="-342900" algn="l" rtl="0" eaLnBrk="0" fontAlgn="base" hangingPunct="0">
        <a:spcBef>
          <a:spcPct val="0"/>
        </a:spcBef>
        <a:spcAft>
          <a:spcPct val="25000"/>
        </a:spcAft>
        <a:buClr>
          <a:schemeClr val="tx2"/>
        </a:buClr>
        <a:buFont typeface="Wingdings" pitchFamily="2" charset="2"/>
        <a:buChar char="§"/>
        <a:defRPr sz="2800">
          <a:solidFill>
            <a:schemeClr val="accent1"/>
          </a:solidFill>
          <a:latin typeface="+mn-lt"/>
          <a:ea typeface="+mn-ea"/>
          <a:cs typeface="+mn-cs"/>
        </a:defRPr>
      </a:lvl1pPr>
      <a:lvl2pPr marL="742950" indent="-285750" algn="l" rtl="0" eaLnBrk="0" fontAlgn="base" hangingPunct="0">
        <a:spcBef>
          <a:spcPct val="0"/>
        </a:spcBef>
        <a:spcAft>
          <a:spcPct val="25000"/>
        </a:spcAft>
        <a:buClr>
          <a:schemeClr val="tx2"/>
        </a:buClr>
        <a:buFont typeface="Wingdings" pitchFamily="2" charset="2"/>
        <a:buChar char="§"/>
        <a:defRPr sz="2800">
          <a:solidFill>
            <a:schemeClr val="accent1"/>
          </a:solidFill>
          <a:latin typeface="+mn-lt"/>
        </a:defRPr>
      </a:lvl2pPr>
      <a:lvl3pPr marL="1143000" indent="-228600" algn="l" rtl="0" eaLnBrk="0" fontAlgn="base" hangingPunct="0">
        <a:spcBef>
          <a:spcPct val="0"/>
        </a:spcBef>
        <a:spcAft>
          <a:spcPct val="25000"/>
        </a:spcAft>
        <a:buClr>
          <a:schemeClr val="tx2"/>
        </a:buClr>
        <a:buFont typeface="Wingdings" pitchFamily="2" charset="2"/>
        <a:buChar char="§"/>
        <a:defRPr sz="2400">
          <a:solidFill>
            <a:schemeClr val="accent1"/>
          </a:solidFill>
          <a:latin typeface="+mn-lt"/>
        </a:defRPr>
      </a:lvl3pPr>
      <a:lvl4pPr marL="1600200" indent="-228600" algn="l" rtl="0" eaLnBrk="0" fontAlgn="base" hangingPunct="0">
        <a:spcBef>
          <a:spcPct val="0"/>
        </a:spcBef>
        <a:spcAft>
          <a:spcPct val="25000"/>
        </a:spcAft>
        <a:buClr>
          <a:schemeClr val="tx2"/>
        </a:buClr>
        <a:buFont typeface="Wingdings" pitchFamily="2" charset="2"/>
        <a:buChar char="§"/>
        <a:defRPr sz="2000">
          <a:solidFill>
            <a:schemeClr val="accent1"/>
          </a:solidFill>
          <a:latin typeface="+mn-lt"/>
        </a:defRPr>
      </a:lvl4pPr>
      <a:lvl5pPr marL="2057400" indent="-228600" algn="l" rtl="0" eaLnBrk="0" fontAlgn="base" hangingPunct="0">
        <a:spcBef>
          <a:spcPct val="0"/>
        </a:spcBef>
        <a:spcAft>
          <a:spcPct val="25000"/>
        </a:spcAft>
        <a:buClr>
          <a:schemeClr val="tx2"/>
        </a:buClr>
        <a:buFont typeface="Wingdings" pitchFamily="2" charset="2"/>
        <a:buChar char="§"/>
        <a:defRPr sz="2000">
          <a:solidFill>
            <a:schemeClr val="accent1"/>
          </a:solidFill>
          <a:latin typeface="+mn-lt"/>
        </a:defRPr>
      </a:lvl5pPr>
      <a:lvl6pPr marL="2514600" indent="-228600" algn="l" rtl="0" eaLnBrk="1" fontAlgn="base" hangingPunct="1">
        <a:spcBef>
          <a:spcPct val="0"/>
        </a:spcBef>
        <a:spcAft>
          <a:spcPct val="25000"/>
        </a:spcAft>
        <a:buClr>
          <a:schemeClr val="tx2"/>
        </a:buClr>
        <a:buFont typeface="Wingdings" pitchFamily="2" charset="2"/>
        <a:buChar char="§"/>
        <a:defRPr sz="2000">
          <a:solidFill>
            <a:schemeClr val="accent1"/>
          </a:solidFill>
          <a:latin typeface="+mn-lt"/>
        </a:defRPr>
      </a:lvl6pPr>
      <a:lvl7pPr marL="2971800" indent="-228600" algn="l" rtl="0" eaLnBrk="1" fontAlgn="base" hangingPunct="1">
        <a:spcBef>
          <a:spcPct val="0"/>
        </a:spcBef>
        <a:spcAft>
          <a:spcPct val="25000"/>
        </a:spcAft>
        <a:buClr>
          <a:schemeClr val="tx2"/>
        </a:buClr>
        <a:buFont typeface="Wingdings" pitchFamily="2" charset="2"/>
        <a:buChar char="§"/>
        <a:defRPr sz="2000">
          <a:solidFill>
            <a:schemeClr val="accent1"/>
          </a:solidFill>
          <a:latin typeface="+mn-lt"/>
        </a:defRPr>
      </a:lvl7pPr>
      <a:lvl8pPr marL="3429000" indent="-228600" algn="l" rtl="0" eaLnBrk="1" fontAlgn="base" hangingPunct="1">
        <a:spcBef>
          <a:spcPct val="0"/>
        </a:spcBef>
        <a:spcAft>
          <a:spcPct val="25000"/>
        </a:spcAft>
        <a:buClr>
          <a:schemeClr val="tx2"/>
        </a:buClr>
        <a:buFont typeface="Wingdings" pitchFamily="2" charset="2"/>
        <a:buChar char="§"/>
        <a:defRPr sz="2000">
          <a:solidFill>
            <a:schemeClr val="accent1"/>
          </a:solidFill>
          <a:latin typeface="+mn-lt"/>
        </a:defRPr>
      </a:lvl8pPr>
      <a:lvl9pPr marL="3886200" indent="-228600" algn="l" rtl="0" eaLnBrk="1" fontAlgn="base" hangingPunct="1">
        <a:spcBef>
          <a:spcPct val="0"/>
        </a:spcBef>
        <a:spcAft>
          <a:spcPct val="25000"/>
        </a:spcAft>
        <a:buClr>
          <a:schemeClr val="tx2"/>
        </a:buClr>
        <a:buFont typeface="Wingdings" pitchFamily="2" charset="2"/>
        <a:buChar char="§"/>
        <a:defRPr sz="2000">
          <a:solidFill>
            <a:schemeClr val="accent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ChangeArrowheads="1"/>
          </p:cNvSpPr>
          <p:nvPr/>
        </p:nvSpPr>
        <p:spPr bwMode="auto">
          <a:xfrm>
            <a:off x="0" y="0"/>
            <a:ext cx="609600" cy="6858000"/>
          </a:xfrm>
          <a:prstGeom prst="rect">
            <a:avLst/>
          </a:prstGeom>
          <a:gradFill rotWithShape="0">
            <a:gsLst>
              <a:gs pos="0">
                <a:schemeClr val="tx2"/>
              </a:gs>
              <a:gs pos="100000">
                <a:schemeClr val="accent1"/>
              </a:gs>
            </a:gsLst>
            <a:lin ang="5400000" scaled="1"/>
          </a:gradFill>
          <a:ln>
            <a:noFill/>
          </a:ln>
          <a:extLst/>
        </p:spPr>
        <p:txBody>
          <a:bodyPr wrap="none" anchor="ctr"/>
          <a:lstStyle>
            <a:lvl1pPr eaLnBrk="0" hangingPunct="0">
              <a:defRPr>
                <a:solidFill>
                  <a:schemeClr val="tx1"/>
                </a:solidFill>
                <a:latin typeface="Book Antiqua" pitchFamily="18" charset="0"/>
              </a:defRPr>
            </a:lvl1pPr>
            <a:lvl2pPr marL="742950" indent="-285750" eaLnBrk="0" hangingPunct="0">
              <a:defRPr>
                <a:solidFill>
                  <a:schemeClr val="tx1"/>
                </a:solidFill>
                <a:latin typeface="Book Antiqua" pitchFamily="18" charset="0"/>
              </a:defRPr>
            </a:lvl2pPr>
            <a:lvl3pPr marL="1143000" indent="-228600" eaLnBrk="0" hangingPunct="0">
              <a:defRPr>
                <a:solidFill>
                  <a:schemeClr val="tx1"/>
                </a:solidFill>
                <a:latin typeface="Book Antiqua" pitchFamily="18" charset="0"/>
              </a:defRPr>
            </a:lvl3pPr>
            <a:lvl4pPr marL="1600200" indent="-228600" eaLnBrk="0" hangingPunct="0">
              <a:defRPr>
                <a:solidFill>
                  <a:schemeClr val="tx1"/>
                </a:solidFill>
                <a:latin typeface="Book Antiqua" pitchFamily="18" charset="0"/>
              </a:defRPr>
            </a:lvl4pPr>
            <a:lvl5pPr marL="2057400" indent="-228600" eaLnBrk="0" hangingPunct="0">
              <a:defRPr>
                <a:solidFill>
                  <a:schemeClr val="tx1"/>
                </a:solidFill>
                <a:latin typeface="Book Antiqua" pitchFamily="18" charset="0"/>
              </a:defRPr>
            </a:lvl5pPr>
            <a:lvl6pPr marL="2514600" indent="-228600" eaLnBrk="0" fontAlgn="base" hangingPunct="0">
              <a:spcBef>
                <a:spcPct val="0"/>
              </a:spcBef>
              <a:spcAft>
                <a:spcPct val="0"/>
              </a:spcAft>
              <a:defRPr>
                <a:solidFill>
                  <a:schemeClr val="tx1"/>
                </a:solidFill>
                <a:latin typeface="Book Antiqua" pitchFamily="18" charset="0"/>
              </a:defRPr>
            </a:lvl6pPr>
            <a:lvl7pPr marL="2971800" indent="-228600" eaLnBrk="0" fontAlgn="base" hangingPunct="0">
              <a:spcBef>
                <a:spcPct val="0"/>
              </a:spcBef>
              <a:spcAft>
                <a:spcPct val="0"/>
              </a:spcAft>
              <a:defRPr>
                <a:solidFill>
                  <a:schemeClr val="tx1"/>
                </a:solidFill>
                <a:latin typeface="Book Antiqua" pitchFamily="18" charset="0"/>
              </a:defRPr>
            </a:lvl7pPr>
            <a:lvl8pPr marL="3429000" indent="-228600" eaLnBrk="0" fontAlgn="base" hangingPunct="0">
              <a:spcBef>
                <a:spcPct val="0"/>
              </a:spcBef>
              <a:spcAft>
                <a:spcPct val="0"/>
              </a:spcAft>
              <a:defRPr>
                <a:solidFill>
                  <a:schemeClr val="tx1"/>
                </a:solidFill>
                <a:latin typeface="Book Antiqua" pitchFamily="18" charset="0"/>
              </a:defRPr>
            </a:lvl8pPr>
            <a:lvl9pPr marL="3886200" indent="-228600" eaLnBrk="0" fontAlgn="base" hangingPunct="0">
              <a:spcBef>
                <a:spcPct val="0"/>
              </a:spcBef>
              <a:spcAft>
                <a:spcPct val="0"/>
              </a:spcAft>
              <a:defRPr>
                <a:solidFill>
                  <a:schemeClr val="tx1"/>
                </a:solidFill>
                <a:latin typeface="Book Antiqua" pitchFamily="18" charset="0"/>
              </a:defRPr>
            </a:lvl9pPr>
          </a:lstStyle>
          <a:p>
            <a:pPr eaLnBrk="1" fontAlgn="auto" hangingPunct="1">
              <a:spcBef>
                <a:spcPts val="0"/>
              </a:spcBef>
              <a:spcAft>
                <a:spcPts val="0"/>
              </a:spcAft>
              <a:defRPr/>
            </a:pPr>
            <a:endParaRPr lang="en-US" altLang="en-US" dirty="0"/>
          </a:p>
        </p:txBody>
      </p:sp>
      <p:sp>
        <p:nvSpPr>
          <p:cNvPr id="5123" name="Rectangle 3"/>
          <p:cNvSpPr>
            <a:spLocks noGrp="1" noChangeArrowheads="1"/>
          </p:cNvSpPr>
          <p:nvPr>
            <p:ph type="title"/>
          </p:nvPr>
        </p:nvSpPr>
        <p:spPr bwMode="auto">
          <a:xfrm>
            <a:off x="1219200" y="227013"/>
            <a:ext cx="103632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b" anchorCtr="0" compatLnSpc="1">
            <a:prstTxWarp prst="textNoShape">
              <a:avLst/>
            </a:prstTxWarp>
          </a:bodyPr>
          <a:lstStyle/>
          <a:p>
            <a:pPr lvl="0"/>
            <a:r>
              <a:rPr lang="en-US" altLang="en-US"/>
              <a:t>Click to edit Master title style</a:t>
            </a:r>
          </a:p>
        </p:txBody>
      </p:sp>
      <p:sp>
        <p:nvSpPr>
          <p:cNvPr id="5124" name="Rectangle 4"/>
          <p:cNvSpPr>
            <a:spLocks noGrp="1" noChangeArrowheads="1"/>
          </p:cNvSpPr>
          <p:nvPr>
            <p:ph type="body" idx="1"/>
          </p:nvPr>
        </p:nvSpPr>
        <p:spPr bwMode="auto">
          <a:xfrm>
            <a:off x="1219200" y="1447800"/>
            <a:ext cx="10363200" cy="232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spAutoFit/>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5125" name="Line 5"/>
          <p:cNvSpPr>
            <a:spLocks noChangeShapeType="1"/>
          </p:cNvSpPr>
          <p:nvPr/>
        </p:nvSpPr>
        <p:spPr bwMode="auto">
          <a:xfrm>
            <a:off x="1219200" y="1295400"/>
            <a:ext cx="10363200" cy="0"/>
          </a:xfrm>
          <a:prstGeom prst="line">
            <a:avLst/>
          </a:prstGeom>
          <a:noFill/>
          <a:ln w="254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dirty="0"/>
          </a:p>
        </p:txBody>
      </p:sp>
      <p:pic>
        <p:nvPicPr>
          <p:cNvPr id="5126" name="Picture 6" descr="wfsom_r_clr_rgb"/>
          <p:cNvPicPr>
            <a:picLocks noChangeAspect="1" noChangeArrowheads="1"/>
          </p:cNvPicPr>
          <p:nvPr/>
        </p:nvPicPr>
        <p:blipFill>
          <a:blip r:embed="rId18">
            <a:extLst>
              <a:ext uri="{28A0092B-C50C-407E-A947-70E740481C1C}">
                <a14:useLocalDpi xmlns:a14="http://schemas.microsoft.com/office/drawing/2010/main" val="0"/>
              </a:ext>
            </a:extLst>
          </a:blip>
          <a:srcRect l="5914" r="5914"/>
          <a:stretch>
            <a:fillRect/>
          </a:stretch>
        </p:blipFill>
        <p:spPr bwMode="auto">
          <a:xfrm>
            <a:off x="9448800" y="6130925"/>
            <a:ext cx="2709863" cy="72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81" r:id="rId1"/>
    <p:sldLayoutId id="2147483882" r:id="rId2"/>
    <p:sldLayoutId id="2147483883" r:id="rId3"/>
    <p:sldLayoutId id="2147483884" r:id="rId4"/>
    <p:sldLayoutId id="2147483885" r:id="rId5"/>
    <p:sldLayoutId id="2147483886" r:id="rId6"/>
    <p:sldLayoutId id="2147483887" r:id="rId7"/>
    <p:sldLayoutId id="2147483888" r:id="rId8"/>
    <p:sldLayoutId id="2147483889" r:id="rId9"/>
    <p:sldLayoutId id="2147483890" r:id="rId10"/>
    <p:sldLayoutId id="2147483891" r:id="rId11"/>
    <p:sldLayoutId id="2147483892" r:id="rId12"/>
    <p:sldLayoutId id="2147483893" r:id="rId13"/>
    <p:sldLayoutId id="2147483894" r:id="rId14"/>
    <p:sldLayoutId id="2147483895" r:id="rId15"/>
    <p:sldLayoutId id="2147483896" r:id="rId16"/>
  </p:sldLayoutIdLst>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Arial" charset="0"/>
        </a:defRPr>
      </a:lvl2pPr>
      <a:lvl3pPr algn="l" rtl="0" eaLnBrk="0" fontAlgn="base" hangingPunct="0">
        <a:spcBef>
          <a:spcPct val="0"/>
        </a:spcBef>
        <a:spcAft>
          <a:spcPct val="0"/>
        </a:spcAft>
        <a:defRPr sz="4000">
          <a:solidFill>
            <a:schemeClr val="tx2"/>
          </a:solidFill>
          <a:latin typeface="Arial" charset="0"/>
        </a:defRPr>
      </a:lvl3pPr>
      <a:lvl4pPr algn="l" rtl="0" eaLnBrk="0" fontAlgn="base" hangingPunct="0">
        <a:spcBef>
          <a:spcPct val="0"/>
        </a:spcBef>
        <a:spcAft>
          <a:spcPct val="0"/>
        </a:spcAft>
        <a:defRPr sz="4000">
          <a:solidFill>
            <a:schemeClr val="tx2"/>
          </a:solidFill>
          <a:latin typeface="Arial" charset="0"/>
        </a:defRPr>
      </a:lvl4pPr>
      <a:lvl5pPr algn="l" rtl="0" eaLnBrk="0" fontAlgn="base" hangingPunct="0">
        <a:spcBef>
          <a:spcPct val="0"/>
        </a:spcBef>
        <a:spcAft>
          <a:spcPct val="0"/>
        </a:spcAft>
        <a:defRPr sz="4000">
          <a:solidFill>
            <a:schemeClr val="tx2"/>
          </a:solidFill>
          <a:latin typeface="Arial" charset="0"/>
        </a:defRPr>
      </a:lvl5pPr>
      <a:lvl6pPr marL="457200" algn="l" rtl="0" eaLnBrk="1" fontAlgn="base" hangingPunct="1">
        <a:spcBef>
          <a:spcPct val="0"/>
        </a:spcBef>
        <a:spcAft>
          <a:spcPct val="0"/>
        </a:spcAft>
        <a:defRPr sz="4000">
          <a:solidFill>
            <a:schemeClr val="tx2"/>
          </a:solidFill>
          <a:latin typeface="Trebuchet MS" pitchFamily="34" charset="0"/>
        </a:defRPr>
      </a:lvl6pPr>
      <a:lvl7pPr marL="914400" algn="l" rtl="0" eaLnBrk="1" fontAlgn="base" hangingPunct="1">
        <a:spcBef>
          <a:spcPct val="0"/>
        </a:spcBef>
        <a:spcAft>
          <a:spcPct val="0"/>
        </a:spcAft>
        <a:defRPr sz="4000">
          <a:solidFill>
            <a:schemeClr val="tx2"/>
          </a:solidFill>
          <a:latin typeface="Trebuchet MS" pitchFamily="34" charset="0"/>
        </a:defRPr>
      </a:lvl7pPr>
      <a:lvl8pPr marL="1371600" algn="l" rtl="0" eaLnBrk="1" fontAlgn="base" hangingPunct="1">
        <a:spcBef>
          <a:spcPct val="0"/>
        </a:spcBef>
        <a:spcAft>
          <a:spcPct val="0"/>
        </a:spcAft>
        <a:defRPr sz="4000">
          <a:solidFill>
            <a:schemeClr val="tx2"/>
          </a:solidFill>
          <a:latin typeface="Trebuchet MS" pitchFamily="34" charset="0"/>
        </a:defRPr>
      </a:lvl8pPr>
      <a:lvl9pPr marL="1828800" algn="l" rtl="0" eaLnBrk="1" fontAlgn="base" hangingPunct="1">
        <a:spcBef>
          <a:spcPct val="0"/>
        </a:spcBef>
        <a:spcAft>
          <a:spcPct val="0"/>
        </a:spcAft>
        <a:defRPr sz="4000">
          <a:solidFill>
            <a:schemeClr val="tx2"/>
          </a:solidFill>
          <a:latin typeface="Trebuchet MS" pitchFamily="34" charset="0"/>
        </a:defRPr>
      </a:lvl9pPr>
    </p:titleStyle>
    <p:bodyStyle>
      <a:lvl1pPr marL="342900" indent="-342900" algn="l" rtl="0" eaLnBrk="0" fontAlgn="base" hangingPunct="0">
        <a:spcBef>
          <a:spcPct val="0"/>
        </a:spcBef>
        <a:spcAft>
          <a:spcPct val="25000"/>
        </a:spcAft>
        <a:buClr>
          <a:schemeClr val="tx2"/>
        </a:buClr>
        <a:buFont typeface="Wingdings" pitchFamily="2" charset="2"/>
        <a:buChar char="§"/>
        <a:defRPr sz="2800">
          <a:solidFill>
            <a:schemeClr val="accent1"/>
          </a:solidFill>
          <a:latin typeface="+mn-lt"/>
          <a:ea typeface="+mn-ea"/>
          <a:cs typeface="+mn-cs"/>
        </a:defRPr>
      </a:lvl1pPr>
      <a:lvl2pPr marL="742950" indent="-285750" algn="l" rtl="0" eaLnBrk="0" fontAlgn="base" hangingPunct="0">
        <a:spcBef>
          <a:spcPct val="0"/>
        </a:spcBef>
        <a:spcAft>
          <a:spcPct val="25000"/>
        </a:spcAft>
        <a:buClr>
          <a:schemeClr val="tx2"/>
        </a:buClr>
        <a:buFont typeface="Wingdings" pitchFamily="2" charset="2"/>
        <a:buChar char="§"/>
        <a:defRPr sz="2800">
          <a:solidFill>
            <a:schemeClr val="accent1"/>
          </a:solidFill>
          <a:latin typeface="+mn-lt"/>
        </a:defRPr>
      </a:lvl2pPr>
      <a:lvl3pPr marL="1143000" indent="-228600" algn="l" rtl="0" eaLnBrk="0" fontAlgn="base" hangingPunct="0">
        <a:spcBef>
          <a:spcPct val="0"/>
        </a:spcBef>
        <a:spcAft>
          <a:spcPct val="25000"/>
        </a:spcAft>
        <a:buClr>
          <a:schemeClr val="tx2"/>
        </a:buClr>
        <a:buFont typeface="Wingdings" pitchFamily="2" charset="2"/>
        <a:buChar char="§"/>
        <a:defRPr sz="2400">
          <a:solidFill>
            <a:schemeClr val="accent1"/>
          </a:solidFill>
          <a:latin typeface="+mn-lt"/>
        </a:defRPr>
      </a:lvl3pPr>
      <a:lvl4pPr marL="1600200" indent="-228600" algn="l" rtl="0" eaLnBrk="0" fontAlgn="base" hangingPunct="0">
        <a:spcBef>
          <a:spcPct val="0"/>
        </a:spcBef>
        <a:spcAft>
          <a:spcPct val="25000"/>
        </a:spcAft>
        <a:buClr>
          <a:schemeClr val="tx2"/>
        </a:buClr>
        <a:buFont typeface="Wingdings" pitchFamily="2" charset="2"/>
        <a:buChar char="§"/>
        <a:defRPr sz="2000">
          <a:solidFill>
            <a:schemeClr val="accent1"/>
          </a:solidFill>
          <a:latin typeface="+mn-lt"/>
        </a:defRPr>
      </a:lvl4pPr>
      <a:lvl5pPr marL="2057400" indent="-228600" algn="l" rtl="0" eaLnBrk="0" fontAlgn="base" hangingPunct="0">
        <a:spcBef>
          <a:spcPct val="0"/>
        </a:spcBef>
        <a:spcAft>
          <a:spcPct val="25000"/>
        </a:spcAft>
        <a:buClr>
          <a:schemeClr val="tx2"/>
        </a:buClr>
        <a:buFont typeface="Wingdings" pitchFamily="2" charset="2"/>
        <a:buChar char="§"/>
        <a:defRPr sz="2000">
          <a:solidFill>
            <a:schemeClr val="accent1"/>
          </a:solidFill>
          <a:latin typeface="+mn-lt"/>
        </a:defRPr>
      </a:lvl5pPr>
      <a:lvl6pPr marL="2514600" indent="-228600" algn="l" rtl="0" eaLnBrk="1" fontAlgn="base" hangingPunct="1">
        <a:spcBef>
          <a:spcPct val="0"/>
        </a:spcBef>
        <a:spcAft>
          <a:spcPct val="25000"/>
        </a:spcAft>
        <a:buClr>
          <a:schemeClr val="tx2"/>
        </a:buClr>
        <a:buFont typeface="Wingdings" pitchFamily="2" charset="2"/>
        <a:buChar char="§"/>
        <a:defRPr sz="2000">
          <a:solidFill>
            <a:schemeClr val="accent1"/>
          </a:solidFill>
          <a:latin typeface="+mn-lt"/>
        </a:defRPr>
      </a:lvl6pPr>
      <a:lvl7pPr marL="2971800" indent="-228600" algn="l" rtl="0" eaLnBrk="1" fontAlgn="base" hangingPunct="1">
        <a:spcBef>
          <a:spcPct val="0"/>
        </a:spcBef>
        <a:spcAft>
          <a:spcPct val="25000"/>
        </a:spcAft>
        <a:buClr>
          <a:schemeClr val="tx2"/>
        </a:buClr>
        <a:buFont typeface="Wingdings" pitchFamily="2" charset="2"/>
        <a:buChar char="§"/>
        <a:defRPr sz="2000">
          <a:solidFill>
            <a:schemeClr val="accent1"/>
          </a:solidFill>
          <a:latin typeface="+mn-lt"/>
        </a:defRPr>
      </a:lvl7pPr>
      <a:lvl8pPr marL="3429000" indent="-228600" algn="l" rtl="0" eaLnBrk="1" fontAlgn="base" hangingPunct="1">
        <a:spcBef>
          <a:spcPct val="0"/>
        </a:spcBef>
        <a:spcAft>
          <a:spcPct val="25000"/>
        </a:spcAft>
        <a:buClr>
          <a:schemeClr val="tx2"/>
        </a:buClr>
        <a:buFont typeface="Wingdings" pitchFamily="2" charset="2"/>
        <a:buChar char="§"/>
        <a:defRPr sz="2000">
          <a:solidFill>
            <a:schemeClr val="accent1"/>
          </a:solidFill>
          <a:latin typeface="+mn-lt"/>
        </a:defRPr>
      </a:lvl8pPr>
      <a:lvl9pPr marL="3886200" indent="-228600" algn="l" rtl="0" eaLnBrk="1" fontAlgn="base" hangingPunct="1">
        <a:spcBef>
          <a:spcPct val="0"/>
        </a:spcBef>
        <a:spcAft>
          <a:spcPct val="25000"/>
        </a:spcAft>
        <a:buClr>
          <a:schemeClr val="tx2"/>
        </a:buClr>
        <a:buFont typeface="Wingdings" pitchFamily="2" charset="2"/>
        <a:buChar char="§"/>
        <a:defRPr sz="2000">
          <a:solidFill>
            <a:schemeClr val="accent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ChangeArrowheads="1"/>
          </p:cNvSpPr>
          <p:nvPr/>
        </p:nvSpPr>
        <p:spPr bwMode="auto">
          <a:xfrm>
            <a:off x="0" y="0"/>
            <a:ext cx="609600" cy="6858000"/>
          </a:xfrm>
          <a:prstGeom prst="rect">
            <a:avLst/>
          </a:prstGeom>
          <a:gradFill rotWithShape="0">
            <a:gsLst>
              <a:gs pos="0">
                <a:schemeClr val="tx2"/>
              </a:gs>
              <a:gs pos="100000">
                <a:schemeClr val="accent1"/>
              </a:gs>
            </a:gsLst>
            <a:lin ang="5400000" scaled="1"/>
          </a:gradFill>
          <a:ln>
            <a:noFill/>
          </a:ln>
          <a:extLst/>
        </p:spPr>
        <p:txBody>
          <a:bodyPr wrap="none" anchor="ctr"/>
          <a:lstStyle>
            <a:lvl1pPr eaLnBrk="0" hangingPunct="0">
              <a:defRPr>
                <a:solidFill>
                  <a:schemeClr val="tx1"/>
                </a:solidFill>
                <a:latin typeface="Book Antiqua" pitchFamily="18" charset="0"/>
              </a:defRPr>
            </a:lvl1pPr>
            <a:lvl2pPr marL="742950" indent="-285750" eaLnBrk="0" hangingPunct="0">
              <a:defRPr>
                <a:solidFill>
                  <a:schemeClr val="tx1"/>
                </a:solidFill>
                <a:latin typeface="Book Antiqua" pitchFamily="18" charset="0"/>
              </a:defRPr>
            </a:lvl2pPr>
            <a:lvl3pPr marL="1143000" indent="-228600" eaLnBrk="0" hangingPunct="0">
              <a:defRPr>
                <a:solidFill>
                  <a:schemeClr val="tx1"/>
                </a:solidFill>
                <a:latin typeface="Book Antiqua" pitchFamily="18" charset="0"/>
              </a:defRPr>
            </a:lvl3pPr>
            <a:lvl4pPr marL="1600200" indent="-228600" eaLnBrk="0" hangingPunct="0">
              <a:defRPr>
                <a:solidFill>
                  <a:schemeClr val="tx1"/>
                </a:solidFill>
                <a:latin typeface="Book Antiqua" pitchFamily="18" charset="0"/>
              </a:defRPr>
            </a:lvl4pPr>
            <a:lvl5pPr marL="2057400" indent="-228600" eaLnBrk="0" hangingPunct="0">
              <a:defRPr>
                <a:solidFill>
                  <a:schemeClr val="tx1"/>
                </a:solidFill>
                <a:latin typeface="Book Antiqua" pitchFamily="18" charset="0"/>
              </a:defRPr>
            </a:lvl5pPr>
            <a:lvl6pPr marL="2514600" indent="-228600" eaLnBrk="0" fontAlgn="base" hangingPunct="0">
              <a:spcBef>
                <a:spcPct val="0"/>
              </a:spcBef>
              <a:spcAft>
                <a:spcPct val="0"/>
              </a:spcAft>
              <a:defRPr>
                <a:solidFill>
                  <a:schemeClr val="tx1"/>
                </a:solidFill>
                <a:latin typeface="Book Antiqua" pitchFamily="18" charset="0"/>
              </a:defRPr>
            </a:lvl6pPr>
            <a:lvl7pPr marL="2971800" indent="-228600" eaLnBrk="0" fontAlgn="base" hangingPunct="0">
              <a:spcBef>
                <a:spcPct val="0"/>
              </a:spcBef>
              <a:spcAft>
                <a:spcPct val="0"/>
              </a:spcAft>
              <a:defRPr>
                <a:solidFill>
                  <a:schemeClr val="tx1"/>
                </a:solidFill>
                <a:latin typeface="Book Antiqua" pitchFamily="18" charset="0"/>
              </a:defRPr>
            </a:lvl7pPr>
            <a:lvl8pPr marL="3429000" indent="-228600" eaLnBrk="0" fontAlgn="base" hangingPunct="0">
              <a:spcBef>
                <a:spcPct val="0"/>
              </a:spcBef>
              <a:spcAft>
                <a:spcPct val="0"/>
              </a:spcAft>
              <a:defRPr>
                <a:solidFill>
                  <a:schemeClr val="tx1"/>
                </a:solidFill>
                <a:latin typeface="Book Antiqua" pitchFamily="18" charset="0"/>
              </a:defRPr>
            </a:lvl8pPr>
            <a:lvl9pPr marL="3886200" indent="-228600" eaLnBrk="0" fontAlgn="base" hangingPunct="0">
              <a:spcBef>
                <a:spcPct val="0"/>
              </a:spcBef>
              <a:spcAft>
                <a:spcPct val="0"/>
              </a:spcAft>
              <a:defRPr>
                <a:solidFill>
                  <a:schemeClr val="tx1"/>
                </a:solidFill>
                <a:latin typeface="Book Antiqua" pitchFamily="18" charset="0"/>
              </a:defRPr>
            </a:lvl9pPr>
          </a:lstStyle>
          <a:p>
            <a:pPr eaLnBrk="1" fontAlgn="auto" hangingPunct="1">
              <a:spcBef>
                <a:spcPts val="0"/>
              </a:spcBef>
              <a:spcAft>
                <a:spcPts val="0"/>
              </a:spcAft>
              <a:defRPr/>
            </a:pPr>
            <a:endParaRPr lang="en-US" altLang="en-US" dirty="0"/>
          </a:p>
        </p:txBody>
      </p:sp>
      <p:sp>
        <p:nvSpPr>
          <p:cNvPr id="6147" name="Line 5"/>
          <p:cNvSpPr>
            <a:spLocks noChangeShapeType="1"/>
          </p:cNvSpPr>
          <p:nvPr/>
        </p:nvSpPr>
        <p:spPr bwMode="auto">
          <a:xfrm>
            <a:off x="1219200" y="1295400"/>
            <a:ext cx="10363200" cy="0"/>
          </a:xfrm>
          <a:prstGeom prst="line">
            <a:avLst/>
          </a:prstGeom>
          <a:noFill/>
          <a:ln w="254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dirty="0"/>
          </a:p>
        </p:txBody>
      </p:sp>
      <p:sp>
        <p:nvSpPr>
          <p:cNvPr id="6148" name="Rectangle 3"/>
          <p:cNvSpPr>
            <a:spLocks noGrp="1" noChangeArrowheads="1"/>
          </p:cNvSpPr>
          <p:nvPr>
            <p:ph type="title"/>
          </p:nvPr>
        </p:nvSpPr>
        <p:spPr bwMode="auto">
          <a:xfrm>
            <a:off x="1219200" y="227013"/>
            <a:ext cx="103632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b" anchorCtr="0" compatLnSpc="1">
            <a:prstTxWarp prst="textNoShape">
              <a:avLst/>
            </a:prstTxWarp>
          </a:bodyPr>
          <a:lstStyle/>
          <a:p>
            <a:pPr lvl="0"/>
            <a:r>
              <a:rPr lang="en-US" altLang="en-US"/>
              <a:t>Click to edit Master title style</a:t>
            </a:r>
          </a:p>
        </p:txBody>
      </p:sp>
      <p:sp>
        <p:nvSpPr>
          <p:cNvPr id="6149" name="Rectangle 4"/>
          <p:cNvSpPr>
            <a:spLocks noGrp="1" noChangeArrowheads="1"/>
          </p:cNvSpPr>
          <p:nvPr>
            <p:ph type="body" idx="1"/>
          </p:nvPr>
        </p:nvSpPr>
        <p:spPr bwMode="auto">
          <a:xfrm>
            <a:off x="1219200" y="1447800"/>
            <a:ext cx="10363200" cy="232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spAutoFit/>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7" name="Date Placeholder 6"/>
          <p:cNvSpPr>
            <a:spLocks noGrp="1"/>
          </p:cNvSpPr>
          <p:nvPr>
            <p:ph type="dt" sz="half" idx="2"/>
          </p:nvPr>
        </p:nvSpPr>
        <p:spPr>
          <a:xfrm>
            <a:off x="609600" y="6245225"/>
            <a:ext cx="2844800" cy="476250"/>
          </a:xfrm>
          <a:prstGeom prst="rect">
            <a:avLst/>
          </a:prstGeom>
        </p:spPr>
        <p:txBody>
          <a:bodyPr/>
          <a:lstStyle>
            <a:lvl1pPr eaLnBrk="1" fontAlgn="auto" hangingPunct="1">
              <a:spcBef>
                <a:spcPts val="0"/>
              </a:spcBef>
              <a:spcAft>
                <a:spcPts val="0"/>
              </a:spcAft>
              <a:defRPr>
                <a:latin typeface="+mn-lt"/>
              </a:defRPr>
            </a:lvl1pPr>
          </a:lstStyle>
          <a:p>
            <a:pPr>
              <a:defRPr/>
            </a:pPr>
            <a:endParaRPr lang="en-US" dirty="0"/>
          </a:p>
        </p:txBody>
      </p:sp>
      <p:sp>
        <p:nvSpPr>
          <p:cNvPr id="8" name="Footer Placeholder 7"/>
          <p:cNvSpPr>
            <a:spLocks noGrp="1"/>
          </p:cNvSpPr>
          <p:nvPr>
            <p:ph type="ftr" sz="quarter" idx="3"/>
          </p:nvPr>
        </p:nvSpPr>
        <p:spPr>
          <a:xfrm>
            <a:off x="4165600" y="6245225"/>
            <a:ext cx="3860800" cy="476250"/>
          </a:xfrm>
          <a:prstGeom prst="rect">
            <a:avLst/>
          </a:prstGeom>
        </p:spPr>
        <p:txBody>
          <a:bodyPr/>
          <a:lstStyle>
            <a:lvl1pPr eaLnBrk="1" fontAlgn="auto" hangingPunct="1">
              <a:spcBef>
                <a:spcPts val="0"/>
              </a:spcBef>
              <a:spcAft>
                <a:spcPts val="0"/>
              </a:spcAft>
              <a:defRPr>
                <a:latin typeface="+mn-lt"/>
              </a:defRPr>
            </a:lvl1pPr>
          </a:lstStyle>
          <a:p>
            <a:pPr>
              <a:defRPr/>
            </a:pPr>
            <a:endParaRPr lang="en-US" dirty="0"/>
          </a:p>
        </p:txBody>
      </p:sp>
      <p:sp>
        <p:nvSpPr>
          <p:cNvPr id="9" name="Slide Number Placeholder 8"/>
          <p:cNvSpPr>
            <a:spLocks noGrp="1"/>
          </p:cNvSpPr>
          <p:nvPr>
            <p:ph type="sldNum" sz="quarter" idx="4"/>
          </p:nvPr>
        </p:nvSpPr>
        <p:spPr>
          <a:xfrm>
            <a:off x="8737600" y="6245225"/>
            <a:ext cx="2844800" cy="476250"/>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D6CCEB0A-0B04-4FC3-86A6-7F40BB1DA683}" type="slidenum">
              <a:rPr lang="en-US" altLang="en-US"/>
              <a:pPr>
                <a:defRPr/>
              </a:pPr>
              <a:t>‹#›</a:t>
            </a:fld>
            <a:endParaRPr lang="en-US" altLang="en-US" dirty="0"/>
          </a:p>
        </p:txBody>
      </p:sp>
      <p:pic>
        <p:nvPicPr>
          <p:cNvPr id="6153" name="Picture 9" descr="wfsom_r_clr_rgb"/>
          <p:cNvPicPr>
            <a:picLocks noChangeAspect="1" noChangeArrowheads="1"/>
          </p:cNvPicPr>
          <p:nvPr/>
        </p:nvPicPr>
        <p:blipFill>
          <a:blip r:embed="rId13">
            <a:extLst>
              <a:ext uri="{28A0092B-C50C-407E-A947-70E740481C1C}">
                <a14:useLocalDpi xmlns:a14="http://schemas.microsoft.com/office/drawing/2010/main" val="0"/>
              </a:ext>
            </a:extLst>
          </a:blip>
          <a:srcRect l="5914" r="5914"/>
          <a:stretch>
            <a:fillRect/>
          </a:stretch>
        </p:blipFill>
        <p:spPr bwMode="auto">
          <a:xfrm>
            <a:off x="9448800" y="6130925"/>
            <a:ext cx="2709863" cy="72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97" r:id="rId1"/>
    <p:sldLayoutId id="2147483898" r:id="rId2"/>
    <p:sldLayoutId id="2147483899" r:id="rId3"/>
    <p:sldLayoutId id="2147483900" r:id="rId4"/>
    <p:sldLayoutId id="2147483901" r:id="rId5"/>
    <p:sldLayoutId id="2147483902" r:id="rId6"/>
    <p:sldLayoutId id="2147483903" r:id="rId7"/>
    <p:sldLayoutId id="2147483904" r:id="rId8"/>
    <p:sldLayoutId id="2147483905" r:id="rId9"/>
    <p:sldLayoutId id="2147483906" r:id="rId10"/>
    <p:sldLayoutId id="2147483907" r:id="rId11"/>
  </p:sldLayoutIdLst>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Trebuchet MS" pitchFamily="34" charset="0"/>
        </a:defRPr>
      </a:lvl2pPr>
      <a:lvl3pPr algn="l" rtl="0" eaLnBrk="0" fontAlgn="base" hangingPunct="0">
        <a:spcBef>
          <a:spcPct val="0"/>
        </a:spcBef>
        <a:spcAft>
          <a:spcPct val="0"/>
        </a:spcAft>
        <a:defRPr sz="4000">
          <a:solidFill>
            <a:schemeClr val="tx2"/>
          </a:solidFill>
          <a:latin typeface="Trebuchet MS" pitchFamily="34" charset="0"/>
        </a:defRPr>
      </a:lvl3pPr>
      <a:lvl4pPr algn="l" rtl="0" eaLnBrk="0" fontAlgn="base" hangingPunct="0">
        <a:spcBef>
          <a:spcPct val="0"/>
        </a:spcBef>
        <a:spcAft>
          <a:spcPct val="0"/>
        </a:spcAft>
        <a:defRPr sz="4000">
          <a:solidFill>
            <a:schemeClr val="tx2"/>
          </a:solidFill>
          <a:latin typeface="Trebuchet MS" pitchFamily="34" charset="0"/>
        </a:defRPr>
      </a:lvl4pPr>
      <a:lvl5pPr algn="l" rtl="0" eaLnBrk="0" fontAlgn="base" hangingPunct="0">
        <a:spcBef>
          <a:spcPct val="0"/>
        </a:spcBef>
        <a:spcAft>
          <a:spcPct val="0"/>
        </a:spcAft>
        <a:defRPr sz="4000">
          <a:solidFill>
            <a:schemeClr val="tx2"/>
          </a:solidFill>
          <a:latin typeface="Trebuchet MS" pitchFamily="34" charset="0"/>
        </a:defRPr>
      </a:lvl5pPr>
      <a:lvl6pPr marL="457200" algn="l" rtl="0" eaLnBrk="1" fontAlgn="base" hangingPunct="1">
        <a:spcBef>
          <a:spcPct val="0"/>
        </a:spcBef>
        <a:spcAft>
          <a:spcPct val="0"/>
        </a:spcAft>
        <a:defRPr sz="4000">
          <a:solidFill>
            <a:schemeClr val="tx2"/>
          </a:solidFill>
          <a:latin typeface="Trebuchet MS" pitchFamily="34" charset="0"/>
        </a:defRPr>
      </a:lvl6pPr>
      <a:lvl7pPr marL="914400" algn="l" rtl="0" eaLnBrk="1" fontAlgn="base" hangingPunct="1">
        <a:spcBef>
          <a:spcPct val="0"/>
        </a:spcBef>
        <a:spcAft>
          <a:spcPct val="0"/>
        </a:spcAft>
        <a:defRPr sz="4000">
          <a:solidFill>
            <a:schemeClr val="tx2"/>
          </a:solidFill>
          <a:latin typeface="Trebuchet MS" pitchFamily="34" charset="0"/>
        </a:defRPr>
      </a:lvl7pPr>
      <a:lvl8pPr marL="1371600" algn="l" rtl="0" eaLnBrk="1" fontAlgn="base" hangingPunct="1">
        <a:spcBef>
          <a:spcPct val="0"/>
        </a:spcBef>
        <a:spcAft>
          <a:spcPct val="0"/>
        </a:spcAft>
        <a:defRPr sz="4000">
          <a:solidFill>
            <a:schemeClr val="tx2"/>
          </a:solidFill>
          <a:latin typeface="Trebuchet MS" pitchFamily="34" charset="0"/>
        </a:defRPr>
      </a:lvl8pPr>
      <a:lvl9pPr marL="1828800" algn="l" rtl="0" eaLnBrk="1" fontAlgn="base" hangingPunct="1">
        <a:spcBef>
          <a:spcPct val="0"/>
        </a:spcBef>
        <a:spcAft>
          <a:spcPct val="0"/>
        </a:spcAft>
        <a:defRPr sz="4000">
          <a:solidFill>
            <a:schemeClr val="tx2"/>
          </a:solidFill>
          <a:latin typeface="Trebuchet MS" pitchFamily="34" charset="0"/>
        </a:defRPr>
      </a:lvl9pPr>
    </p:titleStyle>
    <p:bodyStyle>
      <a:lvl1pPr marL="342900" indent="-342900" algn="l" rtl="0" eaLnBrk="0" fontAlgn="base" hangingPunct="0">
        <a:spcBef>
          <a:spcPct val="0"/>
        </a:spcBef>
        <a:spcAft>
          <a:spcPct val="25000"/>
        </a:spcAft>
        <a:buClr>
          <a:schemeClr val="tx2"/>
        </a:buClr>
        <a:buFont typeface="Wingdings" pitchFamily="2" charset="2"/>
        <a:buChar char="§"/>
        <a:defRPr sz="2800">
          <a:solidFill>
            <a:schemeClr val="accent1"/>
          </a:solidFill>
          <a:latin typeface="+mn-lt"/>
          <a:ea typeface="+mn-ea"/>
          <a:cs typeface="+mn-cs"/>
        </a:defRPr>
      </a:lvl1pPr>
      <a:lvl2pPr marL="742950" indent="-285750" algn="l" rtl="0" eaLnBrk="0" fontAlgn="base" hangingPunct="0">
        <a:spcBef>
          <a:spcPct val="0"/>
        </a:spcBef>
        <a:spcAft>
          <a:spcPct val="25000"/>
        </a:spcAft>
        <a:buClr>
          <a:schemeClr val="tx2"/>
        </a:buClr>
        <a:buFont typeface="Wingdings" pitchFamily="2" charset="2"/>
        <a:buChar char="§"/>
        <a:defRPr sz="2800">
          <a:solidFill>
            <a:schemeClr val="accent1"/>
          </a:solidFill>
          <a:latin typeface="+mn-lt"/>
        </a:defRPr>
      </a:lvl2pPr>
      <a:lvl3pPr marL="1143000" indent="-228600" algn="l" rtl="0" eaLnBrk="0" fontAlgn="base" hangingPunct="0">
        <a:spcBef>
          <a:spcPct val="0"/>
        </a:spcBef>
        <a:spcAft>
          <a:spcPct val="25000"/>
        </a:spcAft>
        <a:buClr>
          <a:schemeClr val="tx2"/>
        </a:buClr>
        <a:buFont typeface="Wingdings" pitchFamily="2" charset="2"/>
        <a:buChar char="§"/>
        <a:defRPr sz="2400">
          <a:solidFill>
            <a:schemeClr val="accent1"/>
          </a:solidFill>
          <a:latin typeface="+mn-lt"/>
        </a:defRPr>
      </a:lvl3pPr>
      <a:lvl4pPr marL="1600200" indent="-228600" algn="l" rtl="0" eaLnBrk="0" fontAlgn="base" hangingPunct="0">
        <a:spcBef>
          <a:spcPct val="0"/>
        </a:spcBef>
        <a:spcAft>
          <a:spcPct val="25000"/>
        </a:spcAft>
        <a:buClr>
          <a:schemeClr val="tx2"/>
        </a:buClr>
        <a:buFont typeface="Wingdings" pitchFamily="2" charset="2"/>
        <a:buChar char="§"/>
        <a:defRPr sz="2000">
          <a:solidFill>
            <a:schemeClr val="accent1"/>
          </a:solidFill>
          <a:latin typeface="+mn-lt"/>
        </a:defRPr>
      </a:lvl4pPr>
      <a:lvl5pPr marL="2057400" indent="-228600" algn="l" rtl="0" eaLnBrk="0" fontAlgn="base" hangingPunct="0">
        <a:spcBef>
          <a:spcPct val="0"/>
        </a:spcBef>
        <a:spcAft>
          <a:spcPct val="25000"/>
        </a:spcAft>
        <a:buClr>
          <a:schemeClr val="tx2"/>
        </a:buClr>
        <a:buFont typeface="Wingdings" pitchFamily="2" charset="2"/>
        <a:buChar char="§"/>
        <a:defRPr sz="2000">
          <a:solidFill>
            <a:schemeClr val="accent1"/>
          </a:solidFill>
          <a:latin typeface="+mn-lt"/>
        </a:defRPr>
      </a:lvl5pPr>
      <a:lvl6pPr marL="2514600" indent="-228600" algn="l" rtl="0" eaLnBrk="1" fontAlgn="base" hangingPunct="1">
        <a:spcBef>
          <a:spcPct val="0"/>
        </a:spcBef>
        <a:spcAft>
          <a:spcPct val="25000"/>
        </a:spcAft>
        <a:buClr>
          <a:schemeClr val="tx2"/>
        </a:buClr>
        <a:buFont typeface="Wingdings" pitchFamily="2" charset="2"/>
        <a:buChar char="§"/>
        <a:defRPr sz="2000">
          <a:solidFill>
            <a:schemeClr val="accent1"/>
          </a:solidFill>
          <a:latin typeface="+mn-lt"/>
        </a:defRPr>
      </a:lvl6pPr>
      <a:lvl7pPr marL="2971800" indent="-228600" algn="l" rtl="0" eaLnBrk="1" fontAlgn="base" hangingPunct="1">
        <a:spcBef>
          <a:spcPct val="0"/>
        </a:spcBef>
        <a:spcAft>
          <a:spcPct val="25000"/>
        </a:spcAft>
        <a:buClr>
          <a:schemeClr val="tx2"/>
        </a:buClr>
        <a:buFont typeface="Wingdings" pitchFamily="2" charset="2"/>
        <a:buChar char="§"/>
        <a:defRPr sz="2000">
          <a:solidFill>
            <a:schemeClr val="accent1"/>
          </a:solidFill>
          <a:latin typeface="+mn-lt"/>
        </a:defRPr>
      </a:lvl7pPr>
      <a:lvl8pPr marL="3429000" indent="-228600" algn="l" rtl="0" eaLnBrk="1" fontAlgn="base" hangingPunct="1">
        <a:spcBef>
          <a:spcPct val="0"/>
        </a:spcBef>
        <a:spcAft>
          <a:spcPct val="25000"/>
        </a:spcAft>
        <a:buClr>
          <a:schemeClr val="tx2"/>
        </a:buClr>
        <a:buFont typeface="Wingdings" pitchFamily="2" charset="2"/>
        <a:buChar char="§"/>
        <a:defRPr sz="2000">
          <a:solidFill>
            <a:schemeClr val="accent1"/>
          </a:solidFill>
          <a:latin typeface="+mn-lt"/>
        </a:defRPr>
      </a:lvl8pPr>
      <a:lvl9pPr marL="3886200" indent="-228600" algn="l" rtl="0" eaLnBrk="1" fontAlgn="base" hangingPunct="1">
        <a:spcBef>
          <a:spcPct val="0"/>
        </a:spcBef>
        <a:spcAft>
          <a:spcPct val="25000"/>
        </a:spcAft>
        <a:buClr>
          <a:schemeClr val="tx2"/>
        </a:buClr>
        <a:buFont typeface="Wingdings" pitchFamily="2" charset="2"/>
        <a:buChar char="§"/>
        <a:defRPr sz="2000">
          <a:solidFill>
            <a:schemeClr val="accent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4"/>
          <p:cNvSpPr>
            <a:spLocks noChangeArrowheads="1"/>
          </p:cNvSpPr>
          <p:nvPr/>
        </p:nvSpPr>
        <p:spPr bwMode="auto">
          <a:xfrm>
            <a:off x="0" y="0"/>
            <a:ext cx="609600" cy="6858000"/>
          </a:xfrm>
          <a:prstGeom prst="rect">
            <a:avLst/>
          </a:prstGeom>
          <a:gradFill rotWithShape="0">
            <a:gsLst>
              <a:gs pos="0">
                <a:schemeClr val="tx2"/>
              </a:gs>
              <a:gs pos="100000">
                <a:schemeClr val="accent1"/>
              </a:gs>
            </a:gsLst>
            <a:lin ang="5400000" scaled="1"/>
          </a:gradFill>
          <a:ln>
            <a:noFill/>
          </a:ln>
          <a:extLst/>
        </p:spPr>
        <p:txBody>
          <a:bodyPr wrap="none" anchor="ctr"/>
          <a:lstStyle>
            <a:lvl1pPr eaLnBrk="0" hangingPunct="0">
              <a:defRPr>
                <a:solidFill>
                  <a:schemeClr val="tx1"/>
                </a:solidFill>
                <a:latin typeface="Book Antiqua" pitchFamily="18" charset="0"/>
              </a:defRPr>
            </a:lvl1pPr>
            <a:lvl2pPr marL="742950" indent="-285750" eaLnBrk="0" hangingPunct="0">
              <a:defRPr>
                <a:solidFill>
                  <a:schemeClr val="tx1"/>
                </a:solidFill>
                <a:latin typeface="Book Antiqua" pitchFamily="18" charset="0"/>
              </a:defRPr>
            </a:lvl2pPr>
            <a:lvl3pPr marL="1143000" indent="-228600" eaLnBrk="0" hangingPunct="0">
              <a:defRPr>
                <a:solidFill>
                  <a:schemeClr val="tx1"/>
                </a:solidFill>
                <a:latin typeface="Book Antiqua" pitchFamily="18" charset="0"/>
              </a:defRPr>
            </a:lvl3pPr>
            <a:lvl4pPr marL="1600200" indent="-228600" eaLnBrk="0" hangingPunct="0">
              <a:defRPr>
                <a:solidFill>
                  <a:schemeClr val="tx1"/>
                </a:solidFill>
                <a:latin typeface="Book Antiqua" pitchFamily="18" charset="0"/>
              </a:defRPr>
            </a:lvl4pPr>
            <a:lvl5pPr marL="2057400" indent="-228600" eaLnBrk="0" hangingPunct="0">
              <a:defRPr>
                <a:solidFill>
                  <a:schemeClr val="tx1"/>
                </a:solidFill>
                <a:latin typeface="Book Antiqua" pitchFamily="18" charset="0"/>
              </a:defRPr>
            </a:lvl5pPr>
            <a:lvl6pPr marL="2514600" indent="-228600" eaLnBrk="0" fontAlgn="base" hangingPunct="0">
              <a:spcBef>
                <a:spcPct val="0"/>
              </a:spcBef>
              <a:spcAft>
                <a:spcPct val="0"/>
              </a:spcAft>
              <a:defRPr>
                <a:solidFill>
                  <a:schemeClr val="tx1"/>
                </a:solidFill>
                <a:latin typeface="Book Antiqua" pitchFamily="18" charset="0"/>
              </a:defRPr>
            </a:lvl6pPr>
            <a:lvl7pPr marL="2971800" indent="-228600" eaLnBrk="0" fontAlgn="base" hangingPunct="0">
              <a:spcBef>
                <a:spcPct val="0"/>
              </a:spcBef>
              <a:spcAft>
                <a:spcPct val="0"/>
              </a:spcAft>
              <a:defRPr>
                <a:solidFill>
                  <a:schemeClr val="tx1"/>
                </a:solidFill>
                <a:latin typeface="Book Antiqua" pitchFamily="18" charset="0"/>
              </a:defRPr>
            </a:lvl7pPr>
            <a:lvl8pPr marL="3429000" indent="-228600" eaLnBrk="0" fontAlgn="base" hangingPunct="0">
              <a:spcBef>
                <a:spcPct val="0"/>
              </a:spcBef>
              <a:spcAft>
                <a:spcPct val="0"/>
              </a:spcAft>
              <a:defRPr>
                <a:solidFill>
                  <a:schemeClr val="tx1"/>
                </a:solidFill>
                <a:latin typeface="Book Antiqua" pitchFamily="18" charset="0"/>
              </a:defRPr>
            </a:lvl8pPr>
            <a:lvl9pPr marL="3886200" indent="-228600" eaLnBrk="0" fontAlgn="base" hangingPunct="0">
              <a:spcBef>
                <a:spcPct val="0"/>
              </a:spcBef>
              <a:spcAft>
                <a:spcPct val="0"/>
              </a:spcAft>
              <a:defRPr>
                <a:solidFill>
                  <a:schemeClr val="tx1"/>
                </a:solidFill>
                <a:latin typeface="Book Antiqua" pitchFamily="18" charset="0"/>
              </a:defRPr>
            </a:lvl9pPr>
          </a:lstStyle>
          <a:p>
            <a:pPr eaLnBrk="1" fontAlgn="auto" hangingPunct="1">
              <a:spcBef>
                <a:spcPts val="0"/>
              </a:spcBef>
              <a:spcAft>
                <a:spcPts val="0"/>
              </a:spcAft>
              <a:defRPr/>
            </a:pPr>
            <a:endParaRPr lang="en-US" altLang="en-US" dirty="0"/>
          </a:p>
        </p:txBody>
      </p:sp>
      <p:sp>
        <p:nvSpPr>
          <p:cNvPr id="7171" name="Line 6"/>
          <p:cNvSpPr>
            <a:spLocks noChangeShapeType="1"/>
          </p:cNvSpPr>
          <p:nvPr/>
        </p:nvSpPr>
        <p:spPr bwMode="auto">
          <a:xfrm>
            <a:off x="1219200" y="2970213"/>
            <a:ext cx="10363200" cy="0"/>
          </a:xfrm>
          <a:prstGeom prst="line">
            <a:avLst/>
          </a:prstGeom>
          <a:noFill/>
          <a:ln w="25400">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dirty="0"/>
          </a:p>
        </p:txBody>
      </p:sp>
      <p:pic>
        <p:nvPicPr>
          <p:cNvPr id="7172" name="Picture 8"/>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505200" y="4541838"/>
            <a:ext cx="5503863" cy="158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
        <p:nvSpPr>
          <p:cNvPr id="7173" name="Rectangle 3"/>
          <p:cNvSpPr>
            <a:spLocks noGrp="1" noChangeArrowheads="1"/>
          </p:cNvSpPr>
          <p:nvPr>
            <p:ph type="title"/>
          </p:nvPr>
        </p:nvSpPr>
        <p:spPr bwMode="auto">
          <a:xfrm>
            <a:off x="1219200" y="227013"/>
            <a:ext cx="103632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b" anchorCtr="0" compatLnSpc="1">
            <a:prstTxWarp prst="textNoShape">
              <a:avLst/>
            </a:prstTxWarp>
          </a:bodyPr>
          <a:lstStyle/>
          <a:p>
            <a:pPr lvl="0"/>
            <a:r>
              <a:rPr lang="en-US" altLang="en-US"/>
              <a:t>Click to edit Master title style</a:t>
            </a:r>
          </a:p>
        </p:txBody>
      </p:sp>
      <p:sp>
        <p:nvSpPr>
          <p:cNvPr id="7174" name="Rectangle 4"/>
          <p:cNvSpPr>
            <a:spLocks noGrp="1" noChangeArrowheads="1"/>
          </p:cNvSpPr>
          <p:nvPr>
            <p:ph type="body" idx="1"/>
          </p:nvPr>
        </p:nvSpPr>
        <p:spPr bwMode="auto">
          <a:xfrm>
            <a:off x="1219200" y="1447800"/>
            <a:ext cx="10363200" cy="232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spAutoFit/>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cSld>
  <p:clrMap bg1="lt1" tx1="dk1" bg2="lt2" tx2="dk2" accent1="accent1" accent2="accent2" accent3="accent3" accent4="accent4" accent5="accent5" accent6="accent6" hlink="hlink" folHlink="folHlink"/>
  <p:sldLayoutIdLst>
    <p:sldLayoutId id="2147483908" r:id="rId1"/>
    <p:sldLayoutId id="2147483909" r:id="rId2"/>
    <p:sldLayoutId id="2147483910" r:id="rId3"/>
    <p:sldLayoutId id="2147483911" r:id="rId4"/>
    <p:sldLayoutId id="2147483912" r:id="rId5"/>
    <p:sldLayoutId id="2147483913" r:id="rId6"/>
    <p:sldLayoutId id="2147483914" r:id="rId7"/>
    <p:sldLayoutId id="2147483915" r:id="rId8"/>
    <p:sldLayoutId id="2147483916" r:id="rId9"/>
    <p:sldLayoutId id="2147483917" r:id="rId10"/>
    <p:sldLayoutId id="2147483918" r:id="rId11"/>
    <p:sldLayoutId id="2147483919" r:id="rId12"/>
  </p:sldLayoutIdLst>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Trebuchet MS" pitchFamily="34" charset="0"/>
        </a:defRPr>
      </a:lvl2pPr>
      <a:lvl3pPr algn="l" rtl="0" eaLnBrk="0" fontAlgn="base" hangingPunct="0">
        <a:spcBef>
          <a:spcPct val="0"/>
        </a:spcBef>
        <a:spcAft>
          <a:spcPct val="0"/>
        </a:spcAft>
        <a:defRPr sz="4000">
          <a:solidFill>
            <a:schemeClr val="tx2"/>
          </a:solidFill>
          <a:latin typeface="Trebuchet MS" pitchFamily="34" charset="0"/>
        </a:defRPr>
      </a:lvl3pPr>
      <a:lvl4pPr algn="l" rtl="0" eaLnBrk="0" fontAlgn="base" hangingPunct="0">
        <a:spcBef>
          <a:spcPct val="0"/>
        </a:spcBef>
        <a:spcAft>
          <a:spcPct val="0"/>
        </a:spcAft>
        <a:defRPr sz="4000">
          <a:solidFill>
            <a:schemeClr val="tx2"/>
          </a:solidFill>
          <a:latin typeface="Trebuchet MS" pitchFamily="34" charset="0"/>
        </a:defRPr>
      </a:lvl4pPr>
      <a:lvl5pPr algn="l" rtl="0" eaLnBrk="0" fontAlgn="base" hangingPunct="0">
        <a:spcBef>
          <a:spcPct val="0"/>
        </a:spcBef>
        <a:spcAft>
          <a:spcPct val="0"/>
        </a:spcAft>
        <a:defRPr sz="4000">
          <a:solidFill>
            <a:schemeClr val="tx2"/>
          </a:solidFill>
          <a:latin typeface="Trebuchet MS" pitchFamily="34" charset="0"/>
        </a:defRPr>
      </a:lvl5pPr>
      <a:lvl6pPr marL="457200" algn="l" rtl="0" eaLnBrk="1" fontAlgn="base" hangingPunct="1">
        <a:spcBef>
          <a:spcPct val="0"/>
        </a:spcBef>
        <a:spcAft>
          <a:spcPct val="0"/>
        </a:spcAft>
        <a:defRPr sz="4000">
          <a:solidFill>
            <a:schemeClr val="tx2"/>
          </a:solidFill>
          <a:latin typeface="Trebuchet MS" pitchFamily="34" charset="0"/>
        </a:defRPr>
      </a:lvl6pPr>
      <a:lvl7pPr marL="914400" algn="l" rtl="0" eaLnBrk="1" fontAlgn="base" hangingPunct="1">
        <a:spcBef>
          <a:spcPct val="0"/>
        </a:spcBef>
        <a:spcAft>
          <a:spcPct val="0"/>
        </a:spcAft>
        <a:defRPr sz="4000">
          <a:solidFill>
            <a:schemeClr val="tx2"/>
          </a:solidFill>
          <a:latin typeface="Trebuchet MS" pitchFamily="34" charset="0"/>
        </a:defRPr>
      </a:lvl7pPr>
      <a:lvl8pPr marL="1371600" algn="l" rtl="0" eaLnBrk="1" fontAlgn="base" hangingPunct="1">
        <a:spcBef>
          <a:spcPct val="0"/>
        </a:spcBef>
        <a:spcAft>
          <a:spcPct val="0"/>
        </a:spcAft>
        <a:defRPr sz="4000">
          <a:solidFill>
            <a:schemeClr val="tx2"/>
          </a:solidFill>
          <a:latin typeface="Trebuchet MS" pitchFamily="34" charset="0"/>
        </a:defRPr>
      </a:lvl8pPr>
      <a:lvl9pPr marL="1828800" algn="l" rtl="0" eaLnBrk="1" fontAlgn="base" hangingPunct="1">
        <a:spcBef>
          <a:spcPct val="0"/>
        </a:spcBef>
        <a:spcAft>
          <a:spcPct val="0"/>
        </a:spcAft>
        <a:defRPr sz="4000">
          <a:solidFill>
            <a:schemeClr val="tx2"/>
          </a:solidFill>
          <a:latin typeface="Trebuchet MS" pitchFamily="34" charset="0"/>
        </a:defRPr>
      </a:lvl9pPr>
    </p:titleStyle>
    <p:bodyStyle>
      <a:lvl1pPr marL="342900" indent="-342900" algn="l" rtl="0" eaLnBrk="0" fontAlgn="base" hangingPunct="0">
        <a:spcBef>
          <a:spcPct val="0"/>
        </a:spcBef>
        <a:spcAft>
          <a:spcPct val="25000"/>
        </a:spcAft>
        <a:buClr>
          <a:schemeClr val="tx2"/>
        </a:buClr>
        <a:buFont typeface="Wingdings" pitchFamily="2" charset="2"/>
        <a:buChar char="§"/>
        <a:defRPr sz="2800">
          <a:solidFill>
            <a:schemeClr val="accent1"/>
          </a:solidFill>
          <a:latin typeface="+mn-lt"/>
          <a:ea typeface="+mn-ea"/>
          <a:cs typeface="+mn-cs"/>
        </a:defRPr>
      </a:lvl1pPr>
      <a:lvl2pPr marL="742950" indent="-285750" algn="l" rtl="0" eaLnBrk="0" fontAlgn="base" hangingPunct="0">
        <a:spcBef>
          <a:spcPct val="0"/>
        </a:spcBef>
        <a:spcAft>
          <a:spcPct val="25000"/>
        </a:spcAft>
        <a:buClr>
          <a:schemeClr val="tx2"/>
        </a:buClr>
        <a:buFont typeface="Wingdings" pitchFamily="2" charset="2"/>
        <a:buChar char="§"/>
        <a:defRPr sz="2800">
          <a:solidFill>
            <a:schemeClr val="accent1"/>
          </a:solidFill>
          <a:latin typeface="+mn-lt"/>
        </a:defRPr>
      </a:lvl2pPr>
      <a:lvl3pPr marL="1143000" indent="-228600" algn="l" rtl="0" eaLnBrk="0" fontAlgn="base" hangingPunct="0">
        <a:spcBef>
          <a:spcPct val="0"/>
        </a:spcBef>
        <a:spcAft>
          <a:spcPct val="25000"/>
        </a:spcAft>
        <a:buClr>
          <a:schemeClr val="tx2"/>
        </a:buClr>
        <a:buFont typeface="Wingdings" pitchFamily="2" charset="2"/>
        <a:buChar char="§"/>
        <a:defRPr sz="2400">
          <a:solidFill>
            <a:schemeClr val="accent1"/>
          </a:solidFill>
          <a:latin typeface="+mn-lt"/>
        </a:defRPr>
      </a:lvl3pPr>
      <a:lvl4pPr marL="1600200" indent="-228600" algn="l" rtl="0" eaLnBrk="0" fontAlgn="base" hangingPunct="0">
        <a:spcBef>
          <a:spcPct val="0"/>
        </a:spcBef>
        <a:spcAft>
          <a:spcPct val="25000"/>
        </a:spcAft>
        <a:buClr>
          <a:schemeClr val="tx2"/>
        </a:buClr>
        <a:buFont typeface="Wingdings" pitchFamily="2" charset="2"/>
        <a:buChar char="§"/>
        <a:defRPr sz="2000">
          <a:solidFill>
            <a:schemeClr val="accent1"/>
          </a:solidFill>
          <a:latin typeface="+mn-lt"/>
        </a:defRPr>
      </a:lvl4pPr>
      <a:lvl5pPr marL="2057400" indent="-228600" algn="l" rtl="0" eaLnBrk="0" fontAlgn="base" hangingPunct="0">
        <a:spcBef>
          <a:spcPct val="0"/>
        </a:spcBef>
        <a:spcAft>
          <a:spcPct val="25000"/>
        </a:spcAft>
        <a:buClr>
          <a:schemeClr val="tx2"/>
        </a:buClr>
        <a:buFont typeface="Wingdings" pitchFamily="2" charset="2"/>
        <a:buChar char="§"/>
        <a:defRPr sz="2000">
          <a:solidFill>
            <a:schemeClr val="accent1"/>
          </a:solidFill>
          <a:latin typeface="+mn-lt"/>
        </a:defRPr>
      </a:lvl5pPr>
      <a:lvl6pPr marL="2514600" indent="-228600" algn="l" rtl="0" eaLnBrk="1" fontAlgn="base" hangingPunct="1">
        <a:spcBef>
          <a:spcPct val="0"/>
        </a:spcBef>
        <a:spcAft>
          <a:spcPct val="25000"/>
        </a:spcAft>
        <a:buClr>
          <a:schemeClr val="tx2"/>
        </a:buClr>
        <a:buFont typeface="Wingdings" pitchFamily="2" charset="2"/>
        <a:buChar char="§"/>
        <a:defRPr sz="2000">
          <a:solidFill>
            <a:schemeClr val="accent1"/>
          </a:solidFill>
          <a:latin typeface="+mn-lt"/>
        </a:defRPr>
      </a:lvl6pPr>
      <a:lvl7pPr marL="2971800" indent="-228600" algn="l" rtl="0" eaLnBrk="1" fontAlgn="base" hangingPunct="1">
        <a:spcBef>
          <a:spcPct val="0"/>
        </a:spcBef>
        <a:spcAft>
          <a:spcPct val="25000"/>
        </a:spcAft>
        <a:buClr>
          <a:schemeClr val="tx2"/>
        </a:buClr>
        <a:buFont typeface="Wingdings" pitchFamily="2" charset="2"/>
        <a:buChar char="§"/>
        <a:defRPr sz="2000">
          <a:solidFill>
            <a:schemeClr val="accent1"/>
          </a:solidFill>
          <a:latin typeface="+mn-lt"/>
        </a:defRPr>
      </a:lvl7pPr>
      <a:lvl8pPr marL="3429000" indent="-228600" algn="l" rtl="0" eaLnBrk="1" fontAlgn="base" hangingPunct="1">
        <a:spcBef>
          <a:spcPct val="0"/>
        </a:spcBef>
        <a:spcAft>
          <a:spcPct val="25000"/>
        </a:spcAft>
        <a:buClr>
          <a:schemeClr val="tx2"/>
        </a:buClr>
        <a:buFont typeface="Wingdings" pitchFamily="2" charset="2"/>
        <a:buChar char="§"/>
        <a:defRPr sz="2000">
          <a:solidFill>
            <a:schemeClr val="accent1"/>
          </a:solidFill>
          <a:latin typeface="+mn-lt"/>
        </a:defRPr>
      </a:lvl8pPr>
      <a:lvl9pPr marL="3886200" indent="-228600" algn="l" rtl="0" eaLnBrk="1" fontAlgn="base" hangingPunct="1">
        <a:spcBef>
          <a:spcPct val="0"/>
        </a:spcBef>
        <a:spcAft>
          <a:spcPct val="25000"/>
        </a:spcAft>
        <a:buClr>
          <a:schemeClr val="tx2"/>
        </a:buClr>
        <a:buFont typeface="Wingdings" pitchFamily="2" charset="2"/>
        <a:buChar char="§"/>
        <a:defRPr sz="2000">
          <a:solidFill>
            <a:schemeClr val="accent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ctrTitle"/>
          </p:nvPr>
        </p:nvSpPr>
        <p:spPr>
          <a:xfrm>
            <a:off x="914400" y="2130425"/>
            <a:ext cx="10363200" cy="1470025"/>
          </a:xfrm>
        </p:spPr>
        <p:txBody>
          <a:bodyPr/>
          <a:lstStyle/>
          <a:p>
            <a:pPr eaLnBrk="1" hangingPunct="1"/>
            <a:r>
              <a:rPr lang="en-US" altLang="en-US" dirty="0"/>
              <a:t>ED Musculoskeletal Radiology (MSK)</a:t>
            </a:r>
          </a:p>
        </p:txBody>
      </p:sp>
    </p:spTree>
    <p:extLst>
      <p:ext uri="{BB962C8B-B14F-4D97-AF65-F5344CB8AC3E}">
        <p14:creationId xmlns:p14="http://schemas.microsoft.com/office/powerpoint/2010/main" val="358397228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776B3-CCD5-964C-AA36-0298A57CA5BF}"/>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D9AE55C9-6185-8148-814B-68FC55416CCF}"/>
              </a:ext>
            </a:extLst>
          </p:cNvPr>
          <p:cNvSpPr>
            <a:spLocks noGrp="1"/>
          </p:cNvSpPr>
          <p:nvPr>
            <p:ph idx="1"/>
          </p:nvPr>
        </p:nvSpPr>
        <p:spPr>
          <a:xfrm>
            <a:off x="1219200" y="1447800"/>
            <a:ext cx="10363200" cy="2139689"/>
          </a:xfrm>
        </p:spPr>
        <p:txBody>
          <a:bodyPr/>
          <a:lstStyle/>
          <a:p>
            <a:r>
              <a:rPr lang="en-US" dirty="0"/>
              <a:t>Types of MSK problems encountered in the ED</a:t>
            </a:r>
          </a:p>
          <a:p>
            <a:r>
              <a:rPr lang="en-US" dirty="0"/>
              <a:t>Modalities used</a:t>
            </a:r>
          </a:p>
          <a:p>
            <a:r>
              <a:rPr lang="en-US" dirty="0"/>
              <a:t>Ordering and reading MSK plain films</a:t>
            </a:r>
          </a:p>
          <a:p>
            <a:r>
              <a:rPr lang="en-US" dirty="0"/>
              <a:t>Cases</a:t>
            </a:r>
          </a:p>
        </p:txBody>
      </p:sp>
    </p:spTree>
    <p:extLst>
      <p:ext uri="{BB962C8B-B14F-4D97-AF65-F5344CB8AC3E}">
        <p14:creationId xmlns:p14="http://schemas.microsoft.com/office/powerpoint/2010/main" val="394942922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89828-E6E9-A34F-BBF1-CDA8C0C8E5E4}"/>
              </a:ext>
            </a:extLst>
          </p:cNvPr>
          <p:cNvSpPr>
            <a:spLocks noGrp="1"/>
          </p:cNvSpPr>
          <p:nvPr>
            <p:ph type="title"/>
          </p:nvPr>
        </p:nvSpPr>
        <p:spPr/>
        <p:txBody>
          <a:bodyPr/>
          <a:lstStyle/>
          <a:p>
            <a:r>
              <a:rPr lang="en-US" dirty="0"/>
              <a:t>MSK Problems Seen in the ED</a:t>
            </a:r>
          </a:p>
        </p:txBody>
      </p:sp>
      <p:sp>
        <p:nvSpPr>
          <p:cNvPr id="3" name="Content Placeholder 2">
            <a:extLst>
              <a:ext uri="{FF2B5EF4-FFF2-40B4-BE49-F238E27FC236}">
                <a16:creationId xmlns:a16="http://schemas.microsoft.com/office/drawing/2014/main" id="{1B1D3F99-918C-6645-88E7-0EDBEFDDE781}"/>
              </a:ext>
            </a:extLst>
          </p:cNvPr>
          <p:cNvSpPr>
            <a:spLocks noGrp="1"/>
          </p:cNvSpPr>
          <p:nvPr>
            <p:ph idx="1"/>
          </p:nvPr>
        </p:nvSpPr>
        <p:spPr>
          <a:xfrm>
            <a:off x="1219200" y="1447800"/>
            <a:ext cx="10363200" cy="5909952"/>
          </a:xfrm>
        </p:spPr>
        <p:txBody>
          <a:bodyPr/>
          <a:lstStyle/>
          <a:p>
            <a:r>
              <a:rPr lang="en-US" dirty="0"/>
              <a:t>TRAUMA</a:t>
            </a:r>
          </a:p>
          <a:p>
            <a:pPr lvl="1"/>
            <a:r>
              <a:rPr lang="en-US" dirty="0"/>
              <a:t>Fractures</a:t>
            </a:r>
          </a:p>
          <a:p>
            <a:pPr lvl="1"/>
            <a:r>
              <a:rPr lang="en-US" dirty="0"/>
              <a:t>Dislocations</a:t>
            </a:r>
          </a:p>
          <a:p>
            <a:pPr lvl="1"/>
            <a:r>
              <a:rPr lang="en-US" dirty="0"/>
              <a:t>Sprains/Strains</a:t>
            </a:r>
          </a:p>
          <a:p>
            <a:r>
              <a:rPr lang="en-US" dirty="0"/>
              <a:t>Pain</a:t>
            </a:r>
          </a:p>
          <a:p>
            <a:pPr lvl="1"/>
            <a:r>
              <a:rPr lang="en-US" dirty="0"/>
              <a:t>Acute (Trauma)</a:t>
            </a:r>
          </a:p>
          <a:p>
            <a:pPr lvl="1"/>
            <a:r>
              <a:rPr lang="en-US" dirty="0"/>
              <a:t>Chronic (arthritis, etc.)</a:t>
            </a:r>
          </a:p>
          <a:p>
            <a:r>
              <a:rPr lang="en-US" dirty="0"/>
              <a:t>Infection</a:t>
            </a:r>
          </a:p>
          <a:p>
            <a:pPr lvl="1"/>
            <a:r>
              <a:rPr lang="en-US" dirty="0"/>
              <a:t>Septic arthritis</a:t>
            </a:r>
          </a:p>
          <a:p>
            <a:pPr lvl="1"/>
            <a:r>
              <a:rPr lang="en-US" dirty="0"/>
              <a:t>Cellulitis/abscesses</a:t>
            </a:r>
          </a:p>
          <a:p>
            <a:pPr lvl="1"/>
            <a:endParaRPr lang="en-US" dirty="0"/>
          </a:p>
        </p:txBody>
      </p:sp>
    </p:spTree>
    <p:extLst>
      <p:ext uri="{BB962C8B-B14F-4D97-AF65-F5344CB8AC3E}">
        <p14:creationId xmlns:p14="http://schemas.microsoft.com/office/powerpoint/2010/main" val="157004807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D3ECF6-935B-094A-9F7E-D09D84856F1F}"/>
              </a:ext>
            </a:extLst>
          </p:cNvPr>
          <p:cNvSpPr>
            <a:spLocks noGrp="1"/>
          </p:cNvSpPr>
          <p:nvPr>
            <p:ph type="title"/>
          </p:nvPr>
        </p:nvSpPr>
        <p:spPr/>
        <p:txBody>
          <a:bodyPr/>
          <a:lstStyle/>
          <a:p>
            <a:r>
              <a:rPr lang="en-US" dirty="0"/>
              <a:t>Modalities used in the ED</a:t>
            </a:r>
          </a:p>
        </p:txBody>
      </p:sp>
      <p:sp>
        <p:nvSpPr>
          <p:cNvPr id="3" name="Content Placeholder 2">
            <a:extLst>
              <a:ext uri="{FF2B5EF4-FFF2-40B4-BE49-F238E27FC236}">
                <a16:creationId xmlns:a16="http://schemas.microsoft.com/office/drawing/2014/main" id="{5B7F8B29-4ABA-184F-8BE4-BCB0FDB7C251}"/>
              </a:ext>
            </a:extLst>
          </p:cNvPr>
          <p:cNvSpPr>
            <a:spLocks noGrp="1"/>
          </p:cNvSpPr>
          <p:nvPr>
            <p:ph idx="1"/>
          </p:nvPr>
        </p:nvSpPr>
        <p:spPr>
          <a:xfrm>
            <a:off x="1219200" y="1447800"/>
            <a:ext cx="10363200" cy="2139689"/>
          </a:xfrm>
        </p:spPr>
        <p:txBody>
          <a:bodyPr/>
          <a:lstStyle/>
          <a:p>
            <a:r>
              <a:rPr lang="en-US" dirty="0"/>
              <a:t>Plain films (x-rays)</a:t>
            </a:r>
          </a:p>
          <a:p>
            <a:r>
              <a:rPr lang="en-US" dirty="0"/>
              <a:t>Computed tomography (CT)</a:t>
            </a:r>
          </a:p>
          <a:p>
            <a:r>
              <a:rPr lang="en-US" dirty="0"/>
              <a:t>Magnetic resonance imaging (MRI)</a:t>
            </a:r>
          </a:p>
          <a:p>
            <a:r>
              <a:rPr lang="en-US" dirty="0"/>
              <a:t>Ultrasound</a:t>
            </a:r>
          </a:p>
        </p:txBody>
      </p:sp>
    </p:spTree>
    <p:extLst>
      <p:ext uri="{BB962C8B-B14F-4D97-AF65-F5344CB8AC3E}">
        <p14:creationId xmlns:p14="http://schemas.microsoft.com/office/powerpoint/2010/main" val="425688604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5A35A2-D34E-244E-AAFD-E9B5B51D9EB4}"/>
              </a:ext>
            </a:extLst>
          </p:cNvPr>
          <p:cNvSpPr>
            <a:spLocks noGrp="1"/>
          </p:cNvSpPr>
          <p:nvPr>
            <p:ph type="title"/>
          </p:nvPr>
        </p:nvSpPr>
        <p:spPr/>
        <p:txBody>
          <a:bodyPr/>
          <a:lstStyle/>
          <a:p>
            <a:r>
              <a:rPr lang="en-US" dirty="0"/>
              <a:t>Ordering and Reading MSK Plain Films</a:t>
            </a:r>
          </a:p>
        </p:txBody>
      </p:sp>
      <p:sp>
        <p:nvSpPr>
          <p:cNvPr id="3" name="Content Placeholder 2">
            <a:extLst>
              <a:ext uri="{FF2B5EF4-FFF2-40B4-BE49-F238E27FC236}">
                <a16:creationId xmlns:a16="http://schemas.microsoft.com/office/drawing/2014/main" id="{A9286563-B074-3044-9DD7-08AE91340316}"/>
              </a:ext>
            </a:extLst>
          </p:cNvPr>
          <p:cNvSpPr>
            <a:spLocks noGrp="1"/>
          </p:cNvSpPr>
          <p:nvPr>
            <p:ph idx="1"/>
          </p:nvPr>
        </p:nvSpPr>
        <p:spPr>
          <a:xfrm>
            <a:off x="1219200" y="1447800"/>
            <a:ext cx="10363200" cy="4878901"/>
          </a:xfrm>
        </p:spPr>
        <p:txBody>
          <a:bodyPr/>
          <a:lstStyle/>
          <a:p>
            <a:r>
              <a:rPr lang="en-US" dirty="0"/>
              <a:t>“One view is no view”</a:t>
            </a:r>
          </a:p>
          <a:p>
            <a:r>
              <a:rPr lang="en-US" dirty="0"/>
              <a:t>Fracture or dislocation seen on only one view is REAL, but not seeing it on only one view doesn’t rule it out</a:t>
            </a:r>
          </a:p>
          <a:p>
            <a:r>
              <a:rPr lang="en-US" dirty="0"/>
              <a:t>Learn the views for major joints/bones</a:t>
            </a:r>
          </a:p>
          <a:p>
            <a:pPr lvl="1"/>
            <a:r>
              <a:rPr lang="en-US" dirty="0"/>
              <a:t>Long bones: 2-views (AP and lateral)</a:t>
            </a:r>
          </a:p>
          <a:p>
            <a:pPr lvl="1"/>
            <a:r>
              <a:rPr lang="en-US" dirty="0"/>
              <a:t>Joints: 3-views</a:t>
            </a:r>
          </a:p>
          <a:p>
            <a:pPr lvl="2"/>
            <a:r>
              <a:rPr lang="en-US" dirty="0"/>
              <a:t>Shoulder: IR, ER, and Axillary</a:t>
            </a:r>
          </a:p>
          <a:p>
            <a:pPr lvl="2"/>
            <a:r>
              <a:rPr lang="en-US" dirty="0"/>
              <a:t>Knee: AP, lateral, and tunnel or sunrise depending on suspected pathology</a:t>
            </a:r>
          </a:p>
          <a:p>
            <a:pPr lvl="2"/>
            <a:r>
              <a:rPr lang="en-US" dirty="0"/>
              <a:t>Ankle: AP, lateral, mortise</a:t>
            </a:r>
          </a:p>
        </p:txBody>
      </p:sp>
    </p:spTree>
    <p:extLst>
      <p:ext uri="{BB962C8B-B14F-4D97-AF65-F5344CB8AC3E}">
        <p14:creationId xmlns:p14="http://schemas.microsoft.com/office/powerpoint/2010/main" val="227634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1FC90BD-E160-774D-B7CD-2990195640FC}"/>
              </a:ext>
            </a:extLst>
          </p:cNvPr>
          <p:cNvPicPr>
            <a:picLocks noChangeAspect="1"/>
          </p:cNvPicPr>
          <p:nvPr/>
        </p:nvPicPr>
        <p:blipFill>
          <a:blip r:embed="rId2"/>
          <a:stretch>
            <a:fillRect/>
          </a:stretch>
        </p:blipFill>
        <p:spPr>
          <a:xfrm>
            <a:off x="8847553" y="3605461"/>
            <a:ext cx="3039645" cy="3039645"/>
          </a:xfrm>
          <a:prstGeom prst="rect">
            <a:avLst/>
          </a:prstGeom>
        </p:spPr>
      </p:pic>
      <p:sp>
        <p:nvSpPr>
          <p:cNvPr id="2" name="Title 1">
            <a:extLst>
              <a:ext uri="{FF2B5EF4-FFF2-40B4-BE49-F238E27FC236}">
                <a16:creationId xmlns:a16="http://schemas.microsoft.com/office/drawing/2014/main" id="{2001EEFE-8F8C-4349-96DF-D437B02F7BB0}"/>
              </a:ext>
            </a:extLst>
          </p:cNvPr>
          <p:cNvSpPr>
            <a:spLocks noGrp="1"/>
          </p:cNvSpPr>
          <p:nvPr>
            <p:ph type="title"/>
          </p:nvPr>
        </p:nvSpPr>
        <p:spPr/>
        <p:txBody>
          <a:bodyPr/>
          <a:lstStyle/>
          <a:p>
            <a:r>
              <a:rPr lang="en-US" dirty="0"/>
              <a:t>Ordering and Reading MSK Plain Films</a:t>
            </a:r>
          </a:p>
        </p:txBody>
      </p:sp>
      <p:sp>
        <p:nvSpPr>
          <p:cNvPr id="3" name="Content Placeholder 2">
            <a:extLst>
              <a:ext uri="{FF2B5EF4-FFF2-40B4-BE49-F238E27FC236}">
                <a16:creationId xmlns:a16="http://schemas.microsoft.com/office/drawing/2014/main" id="{E11ED6FA-BADD-F647-8BC3-1A71CE001906}"/>
              </a:ext>
            </a:extLst>
          </p:cNvPr>
          <p:cNvSpPr>
            <a:spLocks noGrp="1"/>
          </p:cNvSpPr>
          <p:nvPr>
            <p:ph idx="1"/>
          </p:nvPr>
        </p:nvSpPr>
        <p:spPr>
          <a:xfrm>
            <a:off x="1219200" y="1447800"/>
            <a:ext cx="10363200" cy="4524958"/>
          </a:xfrm>
        </p:spPr>
        <p:txBody>
          <a:bodyPr/>
          <a:lstStyle/>
          <a:p>
            <a:r>
              <a:rPr lang="en-US" dirty="0"/>
              <a:t>Long bones</a:t>
            </a:r>
          </a:p>
          <a:p>
            <a:pPr lvl="1"/>
            <a:r>
              <a:rPr lang="en-US" dirty="0"/>
              <a:t>Follow the cortex all the way around on every bone</a:t>
            </a:r>
          </a:p>
          <a:p>
            <a:pPr lvl="2"/>
            <a:r>
              <a:rPr lang="en-US" dirty="0"/>
              <a:t>Look for step-offs and abrupt contour changes</a:t>
            </a:r>
          </a:p>
          <a:p>
            <a:pPr lvl="1"/>
            <a:r>
              <a:rPr lang="en-US" dirty="0"/>
              <a:t>Pay attention to the trabecular patterns</a:t>
            </a:r>
          </a:p>
          <a:p>
            <a:pPr lvl="2"/>
            <a:r>
              <a:rPr lang="en-US" dirty="0"/>
              <a:t>Look for disruptions or density changes due to impaction</a:t>
            </a:r>
          </a:p>
          <a:p>
            <a:r>
              <a:rPr lang="en-US" dirty="0"/>
              <a:t>Intra-articular</a:t>
            </a:r>
          </a:p>
          <a:p>
            <a:pPr lvl="1"/>
            <a:r>
              <a:rPr lang="en-US" dirty="0"/>
              <a:t>Look for an effusion</a:t>
            </a:r>
          </a:p>
          <a:p>
            <a:pPr lvl="2"/>
            <a:r>
              <a:rPr lang="en-US" dirty="0"/>
              <a:t>“Fluid-fluid” line is a </a:t>
            </a:r>
            <a:r>
              <a:rPr lang="en-US" dirty="0" err="1"/>
              <a:t>lipohemarthrosis</a:t>
            </a:r>
            <a:r>
              <a:rPr lang="en-US" dirty="0"/>
              <a:t> and is </a:t>
            </a:r>
            <a:br>
              <a:rPr lang="en-US" dirty="0"/>
            </a:br>
            <a:r>
              <a:rPr lang="en-US" dirty="0"/>
              <a:t>pathognomonic for an intraarticular fracture </a:t>
            </a:r>
          </a:p>
        </p:txBody>
      </p:sp>
    </p:spTree>
    <p:extLst>
      <p:ext uri="{BB962C8B-B14F-4D97-AF65-F5344CB8AC3E}">
        <p14:creationId xmlns:p14="http://schemas.microsoft.com/office/powerpoint/2010/main" val="364421068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73F265-BB26-7B4A-A9A3-5686E740EF4F}"/>
              </a:ext>
            </a:extLst>
          </p:cNvPr>
          <p:cNvSpPr>
            <a:spLocks noGrp="1"/>
          </p:cNvSpPr>
          <p:nvPr>
            <p:ph type="title"/>
          </p:nvPr>
        </p:nvSpPr>
        <p:spPr/>
        <p:txBody>
          <a:bodyPr/>
          <a:lstStyle/>
          <a:p>
            <a:r>
              <a:rPr lang="en-US" dirty="0"/>
              <a:t>Ordering and Reading MSK Plain Films</a:t>
            </a:r>
          </a:p>
        </p:txBody>
      </p:sp>
      <p:sp>
        <p:nvSpPr>
          <p:cNvPr id="3" name="Content Placeholder 2">
            <a:extLst>
              <a:ext uri="{FF2B5EF4-FFF2-40B4-BE49-F238E27FC236}">
                <a16:creationId xmlns:a16="http://schemas.microsoft.com/office/drawing/2014/main" id="{EC28314D-58EB-1047-B635-6F22D67C4809}"/>
              </a:ext>
            </a:extLst>
          </p:cNvPr>
          <p:cNvSpPr>
            <a:spLocks noGrp="1"/>
          </p:cNvSpPr>
          <p:nvPr>
            <p:ph idx="1"/>
          </p:nvPr>
        </p:nvSpPr>
        <p:spPr>
          <a:xfrm>
            <a:off x="1219200" y="1447800"/>
            <a:ext cx="10363200" cy="5617564"/>
          </a:xfrm>
        </p:spPr>
        <p:txBody>
          <a:bodyPr/>
          <a:lstStyle/>
          <a:p>
            <a:r>
              <a:rPr lang="en-US" dirty="0"/>
              <a:t>Know fracture patterns to guide your eye</a:t>
            </a:r>
          </a:p>
          <a:p>
            <a:pPr lvl="1"/>
            <a:r>
              <a:rPr lang="en-US" dirty="0"/>
              <a:t>Don Juan fracture</a:t>
            </a:r>
          </a:p>
          <a:p>
            <a:pPr lvl="2"/>
            <a:r>
              <a:rPr lang="en-US" dirty="0"/>
              <a:t>Calcaneus fracture + spine fracture (burst)</a:t>
            </a:r>
          </a:p>
          <a:p>
            <a:pPr lvl="1"/>
            <a:r>
              <a:rPr lang="en-US" dirty="0"/>
              <a:t>Dashboard injury</a:t>
            </a:r>
          </a:p>
          <a:p>
            <a:pPr lvl="2"/>
            <a:r>
              <a:rPr lang="en-US" dirty="0"/>
              <a:t>Patella fracture + posterior hip dislocation + posterior wall tab </a:t>
            </a:r>
            <a:r>
              <a:rPr lang="en-US" dirty="0" err="1"/>
              <a:t>fx</a:t>
            </a:r>
            <a:endParaRPr lang="en-US" dirty="0"/>
          </a:p>
          <a:p>
            <a:pPr lvl="1"/>
            <a:r>
              <a:rPr lang="en-US" dirty="0"/>
              <a:t>Maisonneuve fracture</a:t>
            </a:r>
          </a:p>
          <a:p>
            <a:pPr lvl="2"/>
            <a:r>
              <a:rPr lang="en-US" dirty="0"/>
              <a:t>Ankle syndesmosis injury + proximal 1/3 spiral fibula fracture</a:t>
            </a:r>
          </a:p>
          <a:p>
            <a:r>
              <a:rPr lang="en-US" dirty="0"/>
              <a:t>If you aren’t sure:</a:t>
            </a:r>
          </a:p>
          <a:p>
            <a:pPr lvl="1"/>
            <a:r>
              <a:rPr lang="en-US" dirty="0"/>
              <a:t>Image the joint above and below a fracture</a:t>
            </a:r>
          </a:p>
          <a:p>
            <a:pPr lvl="1"/>
            <a:r>
              <a:rPr lang="en-US" dirty="0"/>
              <a:t>Where’s there is one, there is usually more</a:t>
            </a:r>
          </a:p>
          <a:p>
            <a:pPr lvl="2"/>
            <a:endParaRPr lang="en-US" dirty="0"/>
          </a:p>
        </p:txBody>
      </p:sp>
      <p:pic>
        <p:nvPicPr>
          <p:cNvPr id="5" name="Picture 4">
            <a:extLst>
              <a:ext uri="{FF2B5EF4-FFF2-40B4-BE49-F238E27FC236}">
                <a16:creationId xmlns:a16="http://schemas.microsoft.com/office/drawing/2014/main" id="{4564EE4E-5F0A-6C4B-8CDE-9FA8691A2C98}"/>
              </a:ext>
            </a:extLst>
          </p:cNvPr>
          <p:cNvPicPr>
            <a:picLocks noChangeAspect="1"/>
          </p:cNvPicPr>
          <p:nvPr/>
        </p:nvPicPr>
        <p:blipFill>
          <a:blip r:embed="rId3"/>
          <a:stretch>
            <a:fillRect/>
          </a:stretch>
        </p:blipFill>
        <p:spPr>
          <a:xfrm>
            <a:off x="9766969" y="5108992"/>
            <a:ext cx="949157" cy="885408"/>
          </a:xfrm>
          <a:prstGeom prst="rect">
            <a:avLst/>
          </a:prstGeom>
        </p:spPr>
      </p:pic>
    </p:spTree>
    <p:extLst>
      <p:ext uri="{BB962C8B-B14F-4D97-AF65-F5344CB8AC3E}">
        <p14:creationId xmlns:p14="http://schemas.microsoft.com/office/powerpoint/2010/main" val="408183779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8BCD29-A5E0-A144-ABF8-E574BDAE9947}"/>
              </a:ext>
            </a:extLst>
          </p:cNvPr>
          <p:cNvSpPr>
            <a:spLocks noGrp="1"/>
          </p:cNvSpPr>
          <p:nvPr>
            <p:ph type="title"/>
          </p:nvPr>
        </p:nvSpPr>
        <p:spPr/>
        <p:txBody>
          <a:bodyPr/>
          <a:lstStyle/>
          <a:p>
            <a:r>
              <a:rPr lang="en-US" dirty="0"/>
              <a:t>Ordering and Reading MSK Plain Films</a:t>
            </a:r>
          </a:p>
        </p:txBody>
      </p:sp>
      <p:sp>
        <p:nvSpPr>
          <p:cNvPr id="3" name="Content Placeholder 2">
            <a:extLst>
              <a:ext uri="{FF2B5EF4-FFF2-40B4-BE49-F238E27FC236}">
                <a16:creationId xmlns:a16="http://schemas.microsoft.com/office/drawing/2014/main" id="{EC5C8563-D021-8848-84C1-D53B1275444B}"/>
              </a:ext>
            </a:extLst>
          </p:cNvPr>
          <p:cNvSpPr>
            <a:spLocks noGrp="1"/>
          </p:cNvSpPr>
          <p:nvPr>
            <p:ph idx="1"/>
          </p:nvPr>
        </p:nvSpPr>
        <p:spPr>
          <a:xfrm>
            <a:off x="1219200" y="1447800"/>
            <a:ext cx="10363200" cy="1601080"/>
          </a:xfrm>
        </p:spPr>
        <p:txBody>
          <a:bodyPr/>
          <a:lstStyle/>
          <a:p>
            <a:r>
              <a:rPr lang="en-US" dirty="0"/>
              <a:t>When all else fails…</a:t>
            </a:r>
          </a:p>
          <a:p>
            <a:pPr lvl="1"/>
            <a:r>
              <a:rPr lang="en-US" dirty="0"/>
              <a:t>Remember that most people have a matched pair</a:t>
            </a:r>
          </a:p>
          <a:p>
            <a:pPr lvl="1"/>
            <a:r>
              <a:rPr lang="en-US" dirty="0"/>
              <a:t>Image the contralateral side and look for differences</a:t>
            </a:r>
          </a:p>
        </p:txBody>
      </p:sp>
    </p:spTree>
    <p:extLst>
      <p:ext uri="{BB962C8B-B14F-4D97-AF65-F5344CB8AC3E}">
        <p14:creationId xmlns:p14="http://schemas.microsoft.com/office/powerpoint/2010/main" val="285602779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Case 1</a:t>
            </a:r>
            <a:endParaRPr lang="en-US" dirty="0"/>
          </a:p>
        </p:txBody>
      </p:sp>
      <p:pic>
        <p:nvPicPr>
          <p:cNvPr id="8" name="Content Placeholder 7"/>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337423" y="1427084"/>
            <a:ext cx="5768477" cy="5215016"/>
          </a:xfrm>
        </p:spPr>
      </p:pic>
    </p:spTree>
    <p:extLst>
      <p:ext uri="{BB962C8B-B14F-4D97-AF65-F5344CB8AC3E}">
        <p14:creationId xmlns:p14="http://schemas.microsoft.com/office/powerpoint/2010/main" val="13751707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165361" y="1320800"/>
            <a:ext cx="5864339" cy="5325456"/>
          </a:xfrm>
        </p:spPr>
      </p:pic>
    </p:spTree>
    <p:extLst>
      <p:ext uri="{BB962C8B-B14F-4D97-AF65-F5344CB8AC3E}">
        <p14:creationId xmlns:p14="http://schemas.microsoft.com/office/powerpoint/2010/main" val="278947195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3752850" y="1358900"/>
            <a:ext cx="5410200" cy="5410200"/>
          </a:xfrm>
        </p:spPr>
      </p:pic>
    </p:spTree>
    <p:extLst>
      <p:ext uri="{BB962C8B-B14F-4D97-AF65-F5344CB8AC3E}">
        <p14:creationId xmlns:p14="http://schemas.microsoft.com/office/powerpoint/2010/main" val="156720745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Case 2</a:t>
            </a:r>
            <a:endParaRPr lang="en-US" dirty="0"/>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3403600" y="1422399"/>
            <a:ext cx="4356100" cy="5315619"/>
          </a:xfrm>
        </p:spPr>
      </p:pic>
    </p:spTree>
    <p:extLst>
      <p:ext uri="{BB962C8B-B14F-4D97-AF65-F5344CB8AC3E}">
        <p14:creationId xmlns:p14="http://schemas.microsoft.com/office/powerpoint/2010/main" val="90995852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3606884" y="1360376"/>
            <a:ext cx="4317915" cy="5269024"/>
          </a:xfrm>
        </p:spPr>
      </p:pic>
    </p:spTree>
    <p:extLst>
      <p:ext uri="{BB962C8B-B14F-4D97-AF65-F5344CB8AC3E}">
        <p14:creationId xmlns:p14="http://schemas.microsoft.com/office/powerpoint/2010/main" val="298825856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3886284" y="1422400"/>
            <a:ext cx="4298309" cy="5245100"/>
          </a:xfrm>
        </p:spPr>
      </p:pic>
    </p:spTree>
    <p:extLst>
      <p:ext uri="{BB962C8B-B14F-4D97-AF65-F5344CB8AC3E}">
        <p14:creationId xmlns:p14="http://schemas.microsoft.com/office/powerpoint/2010/main" val="64396366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3</a:t>
            </a:r>
            <a:endParaRPr lang="en-US"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194050" y="1447800"/>
            <a:ext cx="5410200" cy="5410200"/>
          </a:xfrm>
        </p:spPr>
      </p:pic>
    </p:spTree>
    <p:extLst>
      <p:ext uri="{BB962C8B-B14F-4D97-AF65-F5344CB8AC3E}">
        <p14:creationId xmlns:p14="http://schemas.microsoft.com/office/powerpoint/2010/main" val="398248469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876550" y="1371600"/>
            <a:ext cx="5194300" cy="5194300"/>
          </a:xfrm>
        </p:spPr>
      </p:pic>
    </p:spTree>
    <p:extLst>
      <p:ext uri="{BB962C8B-B14F-4D97-AF65-F5344CB8AC3E}">
        <p14:creationId xmlns:p14="http://schemas.microsoft.com/office/powerpoint/2010/main" val="171985389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800350" y="1447800"/>
            <a:ext cx="5410200" cy="5410200"/>
          </a:xfrm>
        </p:spPr>
      </p:pic>
    </p:spTree>
    <p:extLst>
      <p:ext uri="{BB962C8B-B14F-4D97-AF65-F5344CB8AC3E}">
        <p14:creationId xmlns:p14="http://schemas.microsoft.com/office/powerpoint/2010/main" val="84001547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Case 4</a:t>
            </a:r>
            <a:endParaRPr lang="en-US" dirty="0"/>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905216" y="1451060"/>
            <a:ext cx="6187984" cy="5051340"/>
          </a:xfrm>
        </p:spPr>
      </p:pic>
    </p:spTree>
    <p:extLst>
      <p:ext uri="{BB962C8B-B14F-4D97-AF65-F5344CB8AC3E}">
        <p14:creationId xmlns:p14="http://schemas.microsoft.com/office/powerpoint/2010/main" val="109473912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Case 5</a:t>
            </a:r>
            <a:endParaRPr lang="en-US"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702050" y="1454150"/>
            <a:ext cx="5213350" cy="5213350"/>
          </a:xfrm>
        </p:spPr>
      </p:pic>
    </p:spTree>
    <p:extLst>
      <p:ext uri="{BB962C8B-B14F-4D97-AF65-F5344CB8AC3E}">
        <p14:creationId xmlns:p14="http://schemas.microsoft.com/office/powerpoint/2010/main" val="145444859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622800" y="1333500"/>
            <a:ext cx="3454311" cy="5410200"/>
          </a:xfrm>
        </p:spPr>
      </p:pic>
    </p:spTree>
    <p:extLst>
      <p:ext uri="{BB962C8B-B14F-4D97-AF65-F5344CB8AC3E}">
        <p14:creationId xmlns:p14="http://schemas.microsoft.com/office/powerpoint/2010/main" val="35258405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3130972" y="1473921"/>
            <a:ext cx="6000328" cy="5384079"/>
          </a:xfrm>
        </p:spPr>
      </p:pic>
    </p:spTree>
    <p:extLst>
      <p:ext uri="{BB962C8B-B14F-4D97-AF65-F5344CB8AC3E}">
        <p14:creationId xmlns:p14="http://schemas.microsoft.com/office/powerpoint/2010/main" val="206835524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Case 6</a:t>
            </a:r>
            <a:endParaRPr lang="en-US"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292600" y="1450579"/>
            <a:ext cx="4270534" cy="5407421"/>
          </a:xfrm>
        </p:spPr>
      </p:pic>
    </p:spTree>
    <p:extLst>
      <p:ext uri="{BB962C8B-B14F-4D97-AF65-F5344CB8AC3E}">
        <p14:creationId xmlns:p14="http://schemas.microsoft.com/office/powerpoint/2010/main" val="346942297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207530" y="1490945"/>
            <a:ext cx="7139669" cy="5074955"/>
          </a:xfrm>
        </p:spPr>
      </p:pic>
    </p:spTree>
    <p:extLst>
      <p:ext uri="{BB962C8B-B14F-4D97-AF65-F5344CB8AC3E}">
        <p14:creationId xmlns:p14="http://schemas.microsoft.com/office/powerpoint/2010/main" val="147785470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Case 7</a:t>
            </a:r>
            <a:endParaRPr lang="en-US"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476830" y="1498601"/>
            <a:ext cx="5756069" cy="5007918"/>
          </a:xfrm>
        </p:spPr>
      </p:pic>
    </p:spTree>
    <p:extLst>
      <p:ext uri="{BB962C8B-B14F-4D97-AF65-F5344CB8AC3E}">
        <p14:creationId xmlns:p14="http://schemas.microsoft.com/office/powerpoint/2010/main" val="13154745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3426286" y="1409699"/>
            <a:ext cx="5501814" cy="5182115"/>
          </a:xfrm>
        </p:spPr>
      </p:pic>
    </p:spTree>
    <p:extLst>
      <p:ext uri="{BB962C8B-B14F-4D97-AF65-F5344CB8AC3E}">
        <p14:creationId xmlns:p14="http://schemas.microsoft.com/office/powerpoint/2010/main" val="15742803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Case 8</a:t>
            </a:r>
            <a:endParaRPr lang="en-US"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982564" y="1524000"/>
            <a:ext cx="5061423" cy="5143500"/>
          </a:xfrm>
        </p:spPr>
      </p:pic>
    </p:spTree>
    <p:extLst>
      <p:ext uri="{BB962C8B-B14F-4D97-AF65-F5344CB8AC3E}">
        <p14:creationId xmlns:p14="http://schemas.microsoft.com/office/powerpoint/2010/main" val="146479940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048546" y="1341052"/>
            <a:ext cx="4257254" cy="4907348"/>
          </a:xfrm>
        </p:spPr>
      </p:pic>
    </p:spTree>
    <p:extLst>
      <p:ext uri="{BB962C8B-B14F-4D97-AF65-F5344CB8AC3E}">
        <p14:creationId xmlns:p14="http://schemas.microsoft.com/office/powerpoint/2010/main" val="20921201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Case 9</a:t>
            </a:r>
            <a:endParaRPr lang="en-US"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445000" y="1447799"/>
            <a:ext cx="3721100" cy="5266400"/>
          </a:xfrm>
        </p:spPr>
      </p:pic>
    </p:spTree>
    <p:extLst>
      <p:ext uri="{BB962C8B-B14F-4D97-AF65-F5344CB8AC3E}">
        <p14:creationId xmlns:p14="http://schemas.microsoft.com/office/powerpoint/2010/main" val="47741598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668534" y="1447800"/>
            <a:ext cx="5302711" cy="5410200"/>
          </a:xfrm>
        </p:spPr>
      </p:pic>
    </p:spTree>
    <p:extLst>
      <p:ext uri="{BB962C8B-B14F-4D97-AF65-F5344CB8AC3E}">
        <p14:creationId xmlns:p14="http://schemas.microsoft.com/office/powerpoint/2010/main" val="298199500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3321050" y="1422400"/>
            <a:ext cx="5302250" cy="5302250"/>
          </a:xfrm>
        </p:spPr>
      </p:pic>
    </p:spTree>
    <p:extLst>
      <p:ext uri="{BB962C8B-B14F-4D97-AF65-F5344CB8AC3E}">
        <p14:creationId xmlns:p14="http://schemas.microsoft.com/office/powerpoint/2010/main" val="76223769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Case 10</a:t>
            </a:r>
            <a:endParaRPr lang="en-US"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454788" y="1384300"/>
            <a:ext cx="3490820" cy="5219700"/>
          </a:xfrm>
        </p:spPr>
      </p:pic>
    </p:spTree>
    <p:extLst>
      <p:ext uri="{BB962C8B-B14F-4D97-AF65-F5344CB8AC3E}">
        <p14:creationId xmlns:p14="http://schemas.microsoft.com/office/powerpoint/2010/main" val="369556379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510196" y="1308100"/>
            <a:ext cx="3643204" cy="5447554"/>
          </a:xfrm>
        </p:spPr>
      </p:pic>
    </p:spTree>
    <p:extLst>
      <p:ext uri="{BB962C8B-B14F-4D97-AF65-F5344CB8AC3E}">
        <p14:creationId xmlns:p14="http://schemas.microsoft.com/office/powerpoint/2010/main" val="394637280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3257550" y="1435100"/>
            <a:ext cx="5213350" cy="5213350"/>
          </a:xfrm>
        </p:spPr>
      </p:pic>
    </p:spTree>
    <p:extLst>
      <p:ext uri="{BB962C8B-B14F-4D97-AF65-F5344CB8AC3E}">
        <p14:creationId xmlns:p14="http://schemas.microsoft.com/office/powerpoint/2010/main" val="132269798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97D77F-DF3D-1E45-838B-42264E416114}"/>
              </a:ext>
            </a:extLst>
          </p:cNvPr>
          <p:cNvSpPr>
            <a:spLocks noGrp="1"/>
          </p:cNvSpPr>
          <p:nvPr>
            <p:ph type="title"/>
          </p:nvPr>
        </p:nvSpPr>
        <p:spPr/>
        <p:txBody>
          <a:bodyPr/>
          <a:lstStyle/>
          <a:p>
            <a:r>
              <a:rPr lang="en-US" dirty="0"/>
              <a:t>Cases</a:t>
            </a:r>
          </a:p>
        </p:txBody>
      </p:sp>
      <p:sp>
        <p:nvSpPr>
          <p:cNvPr id="3" name="Content Placeholder 2">
            <a:extLst>
              <a:ext uri="{FF2B5EF4-FFF2-40B4-BE49-F238E27FC236}">
                <a16:creationId xmlns:a16="http://schemas.microsoft.com/office/drawing/2014/main" id="{ABFEF7BD-BA5B-B84F-B85A-8DF207084BD8}"/>
              </a:ext>
            </a:extLst>
          </p:cNvPr>
          <p:cNvSpPr>
            <a:spLocks noGrp="1"/>
          </p:cNvSpPr>
          <p:nvPr>
            <p:ph idx="1"/>
          </p:nvPr>
        </p:nvSpPr>
        <p:spPr>
          <a:xfrm>
            <a:off x="1219200" y="1447800"/>
            <a:ext cx="10363200" cy="5371343"/>
          </a:xfrm>
        </p:spPr>
        <p:txBody>
          <a:bodyPr/>
          <a:lstStyle/>
          <a:p>
            <a:r>
              <a:rPr lang="en-US" dirty="0"/>
              <a:t>Anterior shoulder dislocation (1)</a:t>
            </a:r>
          </a:p>
          <a:p>
            <a:r>
              <a:rPr lang="en-US" dirty="0"/>
              <a:t>Distal radius fracture (6)</a:t>
            </a:r>
          </a:p>
          <a:p>
            <a:r>
              <a:rPr lang="en-US" dirty="0"/>
              <a:t>Boxer’s fracture (10)</a:t>
            </a:r>
          </a:p>
          <a:p>
            <a:r>
              <a:rPr lang="en-US" dirty="0"/>
              <a:t>Posterior hip dislocation (14)</a:t>
            </a:r>
          </a:p>
          <a:p>
            <a:r>
              <a:rPr lang="en-US" dirty="0"/>
              <a:t>Femoral neck fracture (15)</a:t>
            </a:r>
          </a:p>
          <a:p>
            <a:r>
              <a:rPr lang="en-US" dirty="0" err="1"/>
              <a:t>Tibial</a:t>
            </a:r>
            <a:r>
              <a:rPr lang="en-US" dirty="0"/>
              <a:t> plateau fracture (18)</a:t>
            </a:r>
          </a:p>
          <a:p>
            <a:r>
              <a:rPr lang="en-US" dirty="0" err="1"/>
              <a:t>Bimalleolar</a:t>
            </a:r>
            <a:r>
              <a:rPr lang="en-US" dirty="0"/>
              <a:t> ankle fracture (19)</a:t>
            </a:r>
          </a:p>
          <a:p>
            <a:r>
              <a:rPr lang="en-US" dirty="0"/>
              <a:t>Calcaneus fracture (20)</a:t>
            </a:r>
          </a:p>
          <a:p>
            <a:r>
              <a:rPr lang="en-US" dirty="0"/>
              <a:t>ACL tear (23)</a:t>
            </a:r>
          </a:p>
          <a:p>
            <a:r>
              <a:rPr lang="en-US" dirty="0"/>
              <a:t>Achilles tendon rupture (26)</a:t>
            </a:r>
          </a:p>
        </p:txBody>
      </p:sp>
    </p:spTree>
    <p:extLst>
      <p:ext uri="{BB962C8B-B14F-4D97-AF65-F5344CB8AC3E}">
        <p14:creationId xmlns:p14="http://schemas.microsoft.com/office/powerpoint/2010/main" val="324612772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CFE2EB-8AC9-A74C-87D7-4E80F4951F6F}"/>
              </a:ext>
            </a:extLst>
          </p:cNvPr>
          <p:cNvSpPr>
            <a:spLocks noGrp="1"/>
          </p:cNvSpPr>
          <p:nvPr>
            <p:ph type="title"/>
          </p:nvPr>
        </p:nvSpPr>
        <p:spPr/>
        <p:txBody>
          <a:bodyPr/>
          <a:lstStyle/>
          <a:p>
            <a:r>
              <a:rPr lang="en-US" dirty="0"/>
              <a:t>Pet Peeves</a:t>
            </a:r>
          </a:p>
        </p:txBody>
      </p:sp>
      <p:sp>
        <p:nvSpPr>
          <p:cNvPr id="3" name="Content Placeholder 2">
            <a:extLst>
              <a:ext uri="{FF2B5EF4-FFF2-40B4-BE49-F238E27FC236}">
                <a16:creationId xmlns:a16="http://schemas.microsoft.com/office/drawing/2014/main" id="{2D7C44D6-5E4F-3245-8274-C3C83E0801AF}"/>
              </a:ext>
            </a:extLst>
          </p:cNvPr>
          <p:cNvSpPr>
            <a:spLocks noGrp="1"/>
          </p:cNvSpPr>
          <p:nvPr>
            <p:ph idx="1"/>
          </p:nvPr>
        </p:nvSpPr>
        <p:spPr>
          <a:xfrm>
            <a:off x="1219200" y="1447800"/>
            <a:ext cx="10363200" cy="3970960"/>
          </a:xfrm>
        </p:spPr>
        <p:txBody>
          <a:bodyPr/>
          <a:lstStyle/>
          <a:p>
            <a:r>
              <a:rPr lang="en-US" dirty="0"/>
              <a:t>“Hip fracture”</a:t>
            </a:r>
          </a:p>
          <a:p>
            <a:pPr lvl="1"/>
            <a:r>
              <a:rPr lang="en-US" dirty="0"/>
              <a:t>The “hip” is a joint. You don’t fracture a joint, you fracture a bone.</a:t>
            </a:r>
          </a:p>
          <a:p>
            <a:pPr lvl="1"/>
            <a:r>
              <a:rPr lang="en-US" dirty="0"/>
              <a:t>Say proximal femur fracture, femoral head fracture, etc.</a:t>
            </a:r>
          </a:p>
          <a:p>
            <a:r>
              <a:rPr lang="en-US" dirty="0"/>
              <a:t>“1</a:t>
            </a:r>
            <a:r>
              <a:rPr lang="en-US" baseline="30000" dirty="0"/>
              <a:t>st</a:t>
            </a:r>
            <a:r>
              <a:rPr lang="en-US" dirty="0"/>
              <a:t> finger” </a:t>
            </a:r>
          </a:p>
          <a:p>
            <a:pPr lvl="1"/>
            <a:r>
              <a:rPr lang="en-US" dirty="0"/>
              <a:t>It is confusing to patients and other providers to number the digits. The accepted terminology is Thumb, Index, Long, Ring, and Small fingers.	</a:t>
            </a:r>
          </a:p>
        </p:txBody>
      </p:sp>
    </p:spTree>
    <p:extLst>
      <p:ext uri="{BB962C8B-B14F-4D97-AF65-F5344CB8AC3E}">
        <p14:creationId xmlns:p14="http://schemas.microsoft.com/office/powerpoint/2010/main" val="606786890"/>
      </p:ext>
    </p:extLst>
  </p:cSld>
  <p:clrMapOvr>
    <a:masterClrMapping/>
  </p:clrMapOvr>
  <p:timing>
    <p:tnLst>
      <p:par>
        <p:cTn id="1" dur="indefinite" restart="never" nodeType="tmRoot"/>
      </p:par>
    </p:tnLst>
  </p:timing>
</p:sld>
</file>

<file path=ppt/theme/theme1.xml><?xml version="1.0" encoding="utf-8"?>
<a:theme xmlns:a="http://schemas.openxmlformats.org/drawingml/2006/main" name="PowerPoint Theme  - WFSOM">
  <a:themeElements>
    <a:clrScheme name="EL 14">
      <a:dk1>
        <a:srgbClr val="000000"/>
      </a:dk1>
      <a:lt1>
        <a:srgbClr val="000000"/>
      </a:lt1>
      <a:dk2>
        <a:srgbClr val="CC9900"/>
      </a:dk2>
      <a:lt2>
        <a:srgbClr val="969696"/>
      </a:lt2>
      <a:accent1>
        <a:srgbClr val="FFF0C8"/>
      </a:accent1>
      <a:accent2>
        <a:srgbClr val="669900"/>
      </a:accent2>
      <a:accent3>
        <a:srgbClr val="AAAAAA"/>
      </a:accent3>
      <a:accent4>
        <a:srgbClr val="000000"/>
      </a:accent4>
      <a:accent5>
        <a:srgbClr val="FFF6E0"/>
      </a:accent5>
      <a:accent6>
        <a:srgbClr val="5C8A00"/>
      </a:accent6>
      <a:hlink>
        <a:srgbClr val="990033"/>
      </a:hlink>
      <a:folHlink>
        <a:srgbClr val="660066"/>
      </a:folHlink>
    </a:clrScheme>
    <a:fontScheme name="EL">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EL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EL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EL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EL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EL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EL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EL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EL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EL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EL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EL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EL 13">
        <a:dk1>
          <a:srgbClr val="000000"/>
        </a:dk1>
        <a:lt1>
          <a:srgbClr val="FFF0C8"/>
        </a:lt1>
        <a:dk2>
          <a:srgbClr val="000000"/>
        </a:dk2>
        <a:lt2>
          <a:srgbClr val="969696"/>
        </a:lt2>
        <a:accent1>
          <a:srgbClr val="CC9900"/>
        </a:accent1>
        <a:accent2>
          <a:srgbClr val="669900"/>
        </a:accent2>
        <a:accent3>
          <a:srgbClr val="FFF6E0"/>
        </a:accent3>
        <a:accent4>
          <a:srgbClr val="000000"/>
        </a:accent4>
        <a:accent5>
          <a:srgbClr val="E2CAAA"/>
        </a:accent5>
        <a:accent6>
          <a:srgbClr val="5C8A00"/>
        </a:accent6>
        <a:hlink>
          <a:srgbClr val="990033"/>
        </a:hlink>
        <a:folHlink>
          <a:srgbClr val="660066"/>
        </a:folHlink>
      </a:clrScheme>
      <a:clrMap bg1="lt1" tx1="dk1" bg2="lt2" tx2="dk2" accent1="accent1" accent2="accent2" accent3="accent3" accent4="accent4" accent5="accent5" accent6="accent6" hlink="hlink" folHlink="folHlink"/>
    </a:extraClrScheme>
    <a:extraClrScheme>
      <a:clrScheme name="EL 14">
        <a:dk1>
          <a:srgbClr val="000000"/>
        </a:dk1>
        <a:lt1>
          <a:srgbClr val="000000"/>
        </a:lt1>
        <a:dk2>
          <a:srgbClr val="CC9900"/>
        </a:dk2>
        <a:lt2>
          <a:srgbClr val="969696"/>
        </a:lt2>
        <a:accent1>
          <a:srgbClr val="FFF0C8"/>
        </a:accent1>
        <a:accent2>
          <a:srgbClr val="669900"/>
        </a:accent2>
        <a:accent3>
          <a:srgbClr val="AAAAAA"/>
        </a:accent3>
        <a:accent4>
          <a:srgbClr val="000000"/>
        </a:accent4>
        <a:accent5>
          <a:srgbClr val="FFF6E0"/>
        </a:accent5>
        <a:accent6>
          <a:srgbClr val="5C8A00"/>
        </a:accent6>
        <a:hlink>
          <a:srgbClr val="990033"/>
        </a:hlink>
        <a:folHlink>
          <a:srgbClr val="66006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Default Design">
  <a:themeElements>
    <a:clrScheme name="Default Design 14">
      <a:dk1>
        <a:srgbClr val="000000"/>
      </a:dk1>
      <a:lt1>
        <a:srgbClr val="000000"/>
      </a:lt1>
      <a:dk2>
        <a:srgbClr val="CC9900"/>
      </a:dk2>
      <a:lt2>
        <a:srgbClr val="969696"/>
      </a:lt2>
      <a:accent1>
        <a:srgbClr val="FFF0C8"/>
      </a:accent1>
      <a:accent2>
        <a:srgbClr val="669900"/>
      </a:accent2>
      <a:accent3>
        <a:srgbClr val="AAAAAA"/>
      </a:accent3>
      <a:accent4>
        <a:srgbClr val="000000"/>
      </a:accent4>
      <a:accent5>
        <a:srgbClr val="FFF6E0"/>
      </a:accent5>
      <a:accent6>
        <a:srgbClr val="5C8A00"/>
      </a:accent6>
      <a:hlink>
        <a:srgbClr val="990033"/>
      </a:hlink>
      <a:folHlink>
        <a:srgbClr val="660066"/>
      </a:folHlink>
    </a:clrScheme>
    <a:fontScheme name="Default Design">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0C8"/>
        </a:lt1>
        <a:dk2>
          <a:srgbClr val="000000"/>
        </a:dk2>
        <a:lt2>
          <a:srgbClr val="969696"/>
        </a:lt2>
        <a:accent1>
          <a:srgbClr val="CC9900"/>
        </a:accent1>
        <a:accent2>
          <a:srgbClr val="669900"/>
        </a:accent2>
        <a:accent3>
          <a:srgbClr val="FFF6E0"/>
        </a:accent3>
        <a:accent4>
          <a:srgbClr val="000000"/>
        </a:accent4>
        <a:accent5>
          <a:srgbClr val="E2CAAA"/>
        </a:accent5>
        <a:accent6>
          <a:srgbClr val="5C8A00"/>
        </a:accent6>
        <a:hlink>
          <a:srgbClr val="990033"/>
        </a:hlink>
        <a:folHlink>
          <a:srgbClr val="660066"/>
        </a:folHlink>
      </a:clrScheme>
      <a:clrMap bg1="lt1" tx1="dk1" bg2="lt2" tx2="dk2" accent1="accent1" accent2="accent2" accent3="accent3" accent4="accent4" accent5="accent5" accent6="accent6" hlink="hlink" folHlink="folHlink"/>
    </a:extraClrScheme>
    <a:extraClrScheme>
      <a:clrScheme name="Default Design 14">
        <a:dk1>
          <a:srgbClr val="000000"/>
        </a:dk1>
        <a:lt1>
          <a:srgbClr val="000000"/>
        </a:lt1>
        <a:dk2>
          <a:srgbClr val="CC9900"/>
        </a:dk2>
        <a:lt2>
          <a:srgbClr val="969696"/>
        </a:lt2>
        <a:accent1>
          <a:srgbClr val="FFF0C8"/>
        </a:accent1>
        <a:accent2>
          <a:srgbClr val="669900"/>
        </a:accent2>
        <a:accent3>
          <a:srgbClr val="AAAAAA"/>
        </a:accent3>
        <a:accent4>
          <a:srgbClr val="000000"/>
        </a:accent4>
        <a:accent5>
          <a:srgbClr val="FFF6E0"/>
        </a:accent5>
        <a:accent6>
          <a:srgbClr val="5C8A00"/>
        </a:accent6>
        <a:hlink>
          <a:srgbClr val="990033"/>
        </a:hlink>
        <a:folHlink>
          <a:srgbClr val="660066"/>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Default Design">
  <a:themeElements>
    <a:clrScheme name="1_Default Design 14">
      <a:dk1>
        <a:srgbClr val="000000"/>
      </a:dk1>
      <a:lt1>
        <a:srgbClr val="000000"/>
      </a:lt1>
      <a:dk2>
        <a:srgbClr val="CC9900"/>
      </a:dk2>
      <a:lt2>
        <a:srgbClr val="969696"/>
      </a:lt2>
      <a:accent1>
        <a:srgbClr val="FFF0C8"/>
      </a:accent1>
      <a:accent2>
        <a:srgbClr val="669900"/>
      </a:accent2>
      <a:accent3>
        <a:srgbClr val="AAAAAA"/>
      </a:accent3>
      <a:accent4>
        <a:srgbClr val="000000"/>
      </a:accent4>
      <a:accent5>
        <a:srgbClr val="FFF6E0"/>
      </a:accent5>
      <a:accent6>
        <a:srgbClr val="5C8A00"/>
      </a:accent6>
      <a:hlink>
        <a:srgbClr val="990033"/>
      </a:hlink>
      <a:folHlink>
        <a:srgbClr val="660066"/>
      </a:folHlink>
    </a:clrScheme>
    <a:fontScheme name="1_Default Design">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Default Design 13">
        <a:dk1>
          <a:srgbClr val="000000"/>
        </a:dk1>
        <a:lt1>
          <a:srgbClr val="FFF0C8"/>
        </a:lt1>
        <a:dk2>
          <a:srgbClr val="000000"/>
        </a:dk2>
        <a:lt2>
          <a:srgbClr val="969696"/>
        </a:lt2>
        <a:accent1>
          <a:srgbClr val="CC9900"/>
        </a:accent1>
        <a:accent2>
          <a:srgbClr val="669900"/>
        </a:accent2>
        <a:accent3>
          <a:srgbClr val="FFF6E0"/>
        </a:accent3>
        <a:accent4>
          <a:srgbClr val="000000"/>
        </a:accent4>
        <a:accent5>
          <a:srgbClr val="E2CAAA"/>
        </a:accent5>
        <a:accent6>
          <a:srgbClr val="5C8A00"/>
        </a:accent6>
        <a:hlink>
          <a:srgbClr val="990033"/>
        </a:hlink>
        <a:folHlink>
          <a:srgbClr val="660066"/>
        </a:folHlink>
      </a:clrScheme>
      <a:clrMap bg1="lt1" tx1="dk1" bg2="lt2" tx2="dk2" accent1="accent1" accent2="accent2" accent3="accent3" accent4="accent4" accent5="accent5" accent6="accent6" hlink="hlink" folHlink="folHlink"/>
    </a:extraClrScheme>
    <a:extraClrScheme>
      <a:clrScheme name="1_Default Design 14">
        <a:dk1>
          <a:srgbClr val="000000"/>
        </a:dk1>
        <a:lt1>
          <a:srgbClr val="000000"/>
        </a:lt1>
        <a:dk2>
          <a:srgbClr val="CC9900"/>
        </a:dk2>
        <a:lt2>
          <a:srgbClr val="969696"/>
        </a:lt2>
        <a:accent1>
          <a:srgbClr val="FFF0C8"/>
        </a:accent1>
        <a:accent2>
          <a:srgbClr val="669900"/>
        </a:accent2>
        <a:accent3>
          <a:srgbClr val="AAAAAA"/>
        </a:accent3>
        <a:accent4>
          <a:srgbClr val="000000"/>
        </a:accent4>
        <a:accent5>
          <a:srgbClr val="FFF6E0"/>
        </a:accent5>
        <a:accent6>
          <a:srgbClr val="5C8A00"/>
        </a:accent6>
        <a:hlink>
          <a:srgbClr val="990033"/>
        </a:hlink>
        <a:folHlink>
          <a:srgbClr val="660066"/>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Wake Forest Baptist Health PPT Theme">
  <a:themeElements>
    <a:clrScheme name="Lacks WakeHealth">
      <a:dk1>
        <a:srgbClr val="000000"/>
      </a:dk1>
      <a:lt1>
        <a:srgbClr val="000000"/>
      </a:lt1>
      <a:dk2>
        <a:srgbClr val="CC9900"/>
      </a:dk2>
      <a:lt2>
        <a:srgbClr val="969696"/>
      </a:lt2>
      <a:accent1>
        <a:srgbClr val="FFF0C8"/>
      </a:accent1>
      <a:accent2>
        <a:srgbClr val="669900"/>
      </a:accent2>
      <a:accent3>
        <a:srgbClr val="AAAAAA"/>
      </a:accent3>
      <a:accent4>
        <a:srgbClr val="000000"/>
      </a:accent4>
      <a:accent5>
        <a:srgbClr val="FFF6E0"/>
      </a:accent5>
      <a:accent6>
        <a:srgbClr val="5C8A00"/>
      </a:accent6>
      <a:hlink>
        <a:srgbClr val="990033"/>
      </a:hlink>
      <a:folHlink>
        <a:srgbClr val="660066"/>
      </a:folHlink>
    </a:clrScheme>
    <a:fontScheme name="EL">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EL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EL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EL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EL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EL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EL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EL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EL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EL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EL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EL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EL 13">
        <a:dk1>
          <a:srgbClr val="000000"/>
        </a:dk1>
        <a:lt1>
          <a:srgbClr val="FFF0C8"/>
        </a:lt1>
        <a:dk2>
          <a:srgbClr val="000000"/>
        </a:dk2>
        <a:lt2>
          <a:srgbClr val="969696"/>
        </a:lt2>
        <a:accent1>
          <a:srgbClr val="CC9900"/>
        </a:accent1>
        <a:accent2>
          <a:srgbClr val="669900"/>
        </a:accent2>
        <a:accent3>
          <a:srgbClr val="FFF6E0"/>
        </a:accent3>
        <a:accent4>
          <a:srgbClr val="000000"/>
        </a:accent4>
        <a:accent5>
          <a:srgbClr val="E2CAAA"/>
        </a:accent5>
        <a:accent6>
          <a:srgbClr val="5C8A00"/>
        </a:accent6>
        <a:hlink>
          <a:srgbClr val="990033"/>
        </a:hlink>
        <a:folHlink>
          <a:srgbClr val="660066"/>
        </a:folHlink>
      </a:clrScheme>
      <a:clrMap bg1="lt1" tx1="dk1" bg2="lt2" tx2="dk2" accent1="accent1" accent2="accent2" accent3="accent3" accent4="accent4" accent5="accent5" accent6="accent6" hlink="hlink" folHlink="folHlink"/>
    </a:extraClrScheme>
    <a:extraClrScheme>
      <a:clrScheme name="EL 14">
        <a:dk1>
          <a:srgbClr val="000000"/>
        </a:dk1>
        <a:lt1>
          <a:srgbClr val="000000"/>
        </a:lt1>
        <a:dk2>
          <a:srgbClr val="CC9900"/>
        </a:dk2>
        <a:lt2>
          <a:srgbClr val="969696"/>
        </a:lt2>
        <a:accent1>
          <a:srgbClr val="FFF0C8"/>
        </a:accent1>
        <a:accent2>
          <a:srgbClr val="669900"/>
        </a:accent2>
        <a:accent3>
          <a:srgbClr val="AAAAAA"/>
        </a:accent3>
        <a:accent4>
          <a:srgbClr val="000000"/>
        </a:accent4>
        <a:accent5>
          <a:srgbClr val="FFF6E0"/>
        </a:accent5>
        <a:accent6>
          <a:srgbClr val="5C8A00"/>
        </a:accent6>
        <a:hlink>
          <a:srgbClr val="990033"/>
        </a:hlink>
        <a:folHlink>
          <a:srgbClr val="660066"/>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2_Default Design">
  <a:themeElements>
    <a:clrScheme name="Lacks WakeHealth">
      <a:dk1>
        <a:srgbClr val="000000"/>
      </a:dk1>
      <a:lt1>
        <a:srgbClr val="000000"/>
      </a:lt1>
      <a:dk2>
        <a:srgbClr val="CC9900"/>
      </a:dk2>
      <a:lt2>
        <a:srgbClr val="969696"/>
      </a:lt2>
      <a:accent1>
        <a:srgbClr val="FFF0C8"/>
      </a:accent1>
      <a:accent2>
        <a:srgbClr val="669900"/>
      </a:accent2>
      <a:accent3>
        <a:srgbClr val="AAAAAA"/>
      </a:accent3>
      <a:accent4>
        <a:srgbClr val="000000"/>
      </a:accent4>
      <a:accent5>
        <a:srgbClr val="FFF6E0"/>
      </a:accent5>
      <a:accent6>
        <a:srgbClr val="5C8A00"/>
      </a:accent6>
      <a:hlink>
        <a:srgbClr val="990033"/>
      </a:hlink>
      <a:folHlink>
        <a:srgbClr val="660066"/>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0C8"/>
        </a:lt1>
        <a:dk2>
          <a:srgbClr val="000000"/>
        </a:dk2>
        <a:lt2>
          <a:srgbClr val="969696"/>
        </a:lt2>
        <a:accent1>
          <a:srgbClr val="CC9900"/>
        </a:accent1>
        <a:accent2>
          <a:srgbClr val="669900"/>
        </a:accent2>
        <a:accent3>
          <a:srgbClr val="FFF6E0"/>
        </a:accent3>
        <a:accent4>
          <a:srgbClr val="000000"/>
        </a:accent4>
        <a:accent5>
          <a:srgbClr val="E2CAAA"/>
        </a:accent5>
        <a:accent6>
          <a:srgbClr val="5C8A00"/>
        </a:accent6>
        <a:hlink>
          <a:srgbClr val="990033"/>
        </a:hlink>
        <a:folHlink>
          <a:srgbClr val="660066"/>
        </a:folHlink>
      </a:clrScheme>
      <a:clrMap bg1="lt1" tx1="dk1" bg2="lt2" tx2="dk2" accent1="accent1" accent2="accent2" accent3="accent3" accent4="accent4" accent5="accent5" accent6="accent6" hlink="hlink" folHlink="folHlink"/>
    </a:extraClrScheme>
    <a:extraClrScheme>
      <a:clrScheme name="Default Design 14">
        <a:dk1>
          <a:srgbClr val="000000"/>
        </a:dk1>
        <a:lt1>
          <a:srgbClr val="000000"/>
        </a:lt1>
        <a:dk2>
          <a:srgbClr val="CC9900"/>
        </a:dk2>
        <a:lt2>
          <a:srgbClr val="969696"/>
        </a:lt2>
        <a:accent1>
          <a:srgbClr val="FFF0C8"/>
        </a:accent1>
        <a:accent2>
          <a:srgbClr val="669900"/>
        </a:accent2>
        <a:accent3>
          <a:srgbClr val="AAAAAA"/>
        </a:accent3>
        <a:accent4>
          <a:srgbClr val="000000"/>
        </a:accent4>
        <a:accent5>
          <a:srgbClr val="FFF6E0"/>
        </a:accent5>
        <a:accent6>
          <a:srgbClr val="5C8A00"/>
        </a:accent6>
        <a:hlink>
          <a:srgbClr val="990033"/>
        </a:hlink>
        <a:folHlink>
          <a:srgbClr val="660066"/>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3_Default Design">
  <a:themeElements>
    <a:clrScheme name="1_Default Design 14">
      <a:dk1>
        <a:srgbClr val="000000"/>
      </a:dk1>
      <a:lt1>
        <a:srgbClr val="000000"/>
      </a:lt1>
      <a:dk2>
        <a:srgbClr val="CC9900"/>
      </a:dk2>
      <a:lt2>
        <a:srgbClr val="969696"/>
      </a:lt2>
      <a:accent1>
        <a:srgbClr val="FFF0C8"/>
      </a:accent1>
      <a:accent2>
        <a:srgbClr val="669900"/>
      </a:accent2>
      <a:accent3>
        <a:srgbClr val="AAAAAA"/>
      </a:accent3>
      <a:accent4>
        <a:srgbClr val="000000"/>
      </a:accent4>
      <a:accent5>
        <a:srgbClr val="FFF6E0"/>
      </a:accent5>
      <a:accent6>
        <a:srgbClr val="5C8A00"/>
      </a:accent6>
      <a:hlink>
        <a:srgbClr val="990033"/>
      </a:hlink>
      <a:folHlink>
        <a:srgbClr val="660066"/>
      </a:folHlink>
    </a:clrScheme>
    <a:fontScheme name="1_Default Design">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Default Design 13">
        <a:dk1>
          <a:srgbClr val="000000"/>
        </a:dk1>
        <a:lt1>
          <a:srgbClr val="FFF0C8"/>
        </a:lt1>
        <a:dk2>
          <a:srgbClr val="000000"/>
        </a:dk2>
        <a:lt2>
          <a:srgbClr val="969696"/>
        </a:lt2>
        <a:accent1>
          <a:srgbClr val="CC9900"/>
        </a:accent1>
        <a:accent2>
          <a:srgbClr val="669900"/>
        </a:accent2>
        <a:accent3>
          <a:srgbClr val="FFF6E0"/>
        </a:accent3>
        <a:accent4>
          <a:srgbClr val="000000"/>
        </a:accent4>
        <a:accent5>
          <a:srgbClr val="E2CAAA"/>
        </a:accent5>
        <a:accent6>
          <a:srgbClr val="5C8A00"/>
        </a:accent6>
        <a:hlink>
          <a:srgbClr val="990033"/>
        </a:hlink>
        <a:folHlink>
          <a:srgbClr val="660066"/>
        </a:folHlink>
      </a:clrScheme>
      <a:clrMap bg1="lt1" tx1="dk1" bg2="lt2" tx2="dk2" accent1="accent1" accent2="accent2" accent3="accent3" accent4="accent4" accent5="accent5" accent6="accent6" hlink="hlink" folHlink="folHlink"/>
    </a:extraClrScheme>
    <a:extraClrScheme>
      <a:clrScheme name="1_Default Design 14">
        <a:dk1>
          <a:srgbClr val="000000"/>
        </a:dk1>
        <a:lt1>
          <a:srgbClr val="000000"/>
        </a:lt1>
        <a:dk2>
          <a:srgbClr val="CC9900"/>
        </a:dk2>
        <a:lt2>
          <a:srgbClr val="969696"/>
        </a:lt2>
        <a:accent1>
          <a:srgbClr val="FFF0C8"/>
        </a:accent1>
        <a:accent2>
          <a:srgbClr val="669900"/>
        </a:accent2>
        <a:accent3>
          <a:srgbClr val="AAAAAA"/>
        </a:accent3>
        <a:accent4>
          <a:srgbClr val="000000"/>
        </a:accent4>
        <a:accent5>
          <a:srgbClr val="FFF6E0"/>
        </a:accent5>
        <a:accent6>
          <a:srgbClr val="5C8A00"/>
        </a:accent6>
        <a:hlink>
          <a:srgbClr val="990033"/>
        </a:hlink>
        <a:folHlink>
          <a:srgbClr val="660066"/>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1_PowerPoint Theme  - WFSOM">
  <a:themeElements>
    <a:clrScheme name="EL 14">
      <a:dk1>
        <a:srgbClr val="000000"/>
      </a:dk1>
      <a:lt1>
        <a:srgbClr val="000000"/>
      </a:lt1>
      <a:dk2>
        <a:srgbClr val="CC9900"/>
      </a:dk2>
      <a:lt2>
        <a:srgbClr val="969696"/>
      </a:lt2>
      <a:accent1>
        <a:srgbClr val="FFF0C8"/>
      </a:accent1>
      <a:accent2>
        <a:srgbClr val="669900"/>
      </a:accent2>
      <a:accent3>
        <a:srgbClr val="AAAAAA"/>
      </a:accent3>
      <a:accent4>
        <a:srgbClr val="000000"/>
      </a:accent4>
      <a:accent5>
        <a:srgbClr val="FFF6E0"/>
      </a:accent5>
      <a:accent6>
        <a:srgbClr val="5C8A00"/>
      </a:accent6>
      <a:hlink>
        <a:srgbClr val="990033"/>
      </a:hlink>
      <a:folHlink>
        <a:srgbClr val="660066"/>
      </a:folHlink>
    </a:clrScheme>
    <a:fontScheme name="EL">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EL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EL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EL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EL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EL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EL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EL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EL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EL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EL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EL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EL 13">
        <a:dk1>
          <a:srgbClr val="000000"/>
        </a:dk1>
        <a:lt1>
          <a:srgbClr val="FFF0C8"/>
        </a:lt1>
        <a:dk2>
          <a:srgbClr val="000000"/>
        </a:dk2>
        <a:lt2>
          <a:srgbClr val="969696"/>
        </a:lt2>
        <a:accent1>
          <a:srgbClr val="CC9900"/>
        </a:accent1>
        <a:accent2>
          <a:srgbClr val="669900"/>
        </a:accent2>
        <a:accent3>
          <a:srgbClr val="FFF6E0"/>
        </a:accent3>
        <a:accent4>
          <a:srgbClr val="000000"/>
        </a:accent4>
        <a:accent5>
          <a:srgbClr val="E2CAAA"/>
        </a:accent5>
        <a:accent6>
          <a:srgbClr val="5C8A00"/>
        </a:accent6>
        <a:hlink>
          <a:srgbClr val="990033"/>
        </a:hlink>
        <a:folHlink>
          <a:srgbClr val="660066"/>
        </a:folHlink>
      </a:clrScheme>
      <a:clrMap bg1="lt1" tx1="dk1" bg2="lt2" tx2="dk2" accent1="accent1" accent2="accent2" accent3="accent3" accent4="accent4" accent5="accent5" accent6="accent6" hlink="hlink" folHlink="folHlink"/>
    </a:extraClrScheme>
    <a:extraClrScheme>
      <a:clrScheme name="EL 14">
        <a:dk1>
          <a:srgbClr val="000000"/>
        </a:dk1>
        <a:lt1>
          <a:srgbClr val="000000"/>
        </a:lt1>
        <a:dk2>
          <a:srgbClr val="CC9900"/>
        </a:dk2>
        <a:lt2>
          <a:srgbClr val="969696"/>
        </a:lt2>
        <a:accent1>
          <a:srgbClr val="FFF0C8"/>
        </a:accent1>
        <a:accent2>
          <a:srgbClr val="669900"/>
        </a:accent2>
        <a:accent3>
          <a:srgbClr val="AAAAAA"/>
        </a:accent3>
        <a:accent4>
          <a:srgbClr val="000000"/>
        </a:accent4>
        <a:accent5>
          <a:srgbClr val="FFF6E0"/>
        </a:accent5>
        <a:accent6>
          <a:srgbClr val="5C8A00"/>
        </a:accent6>
        <a:hlink>
          <a:srgbClr val="990033"/>
        </a:hlink>
        <a:folHlink>
          <a:srgbClr val="660066"/>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PowerPoint Theme  - WFSOM</Template>
  <TotalTime>16709</TotalTime>
  <Words>1807</Words>
  <Application>Microsoft Office PowerPoint</Application>
  <PresentationFormat>Widescreen</PresentationFormat>
  <Paragraphs>169</Paragraphs>
  <Slides>35</Slides>
  <Notes>16</Notes>
  <HiddenSlides>0</HiddenSlides>
  <MMClips>0</MMClips>
  <ScaleCrop>false</ScaleCrop>
  <HeadingPairs>
    <vt:vector size="6" baseType="variant">
      <vt:variant>
        <vt:lpstr>Fonts Used</vt:lpstr>
      </vt:variant>
      <vt:variant>
        <vt:i4>6</vt:i4>
      </vt:variant>
      <vt:variant>
        <vt:lpstr>Theme</vt:lpstr>
      </vt:variant>
      <vt:variant>
        <vt:i4>7</vt:i4>
      </vt:variant>
      <vt:variant>
        <vt:lpstr>Slide Titles</vt:lpstr>
      </vt:variant>
      <vt:variant>
        <vt:i4>35</vt:i4>
      </vt:variant>
    </vt:vector>
  </HeadingPairs>
  <TitlesOfParts>
    <vt:vector size="48" baseType="lpstr">
      <vt:lpstr>Arial</vt:lpstr>
      <vt:lpstr>Book Antiqua</vt:lpstr>
      <vt:lpstr>Calibri</vt:lpstr>
      <vt:lpstr>Times New Roman</vt:lpstr>
      <vt:lpstr>Trebuchet MS</vt:lpstr>
      <vt:lpstr>Wingdings</vt:lpstr>
      <vt:lpstr>PowerPoint Theme  - WFSOM</vt:lpstr>
      <vt:lpstr>Default Design</vt:lpstr>
      <vt:lpstr>1_Default Design</vt:lpstr>
      <vt:lpstr>Wake Forest Baptist Health PPT Theme</vt:lpstr>
      <vt:lpstr>2_Default Design</vt:lpstr>
      <vt:lpstr>3_Default Design</vt:lpstr>
      <vt:lpstr>1_PowerPoint Theme  - WFSOM</vt:lpstr>
      <vt:lpstr>ED Musculoskeletal Radiology (MSK)</vt:lpstr>
      <vt:lpstr>Outline</vt:lpstr>
      <vt:lpstr>MSK Problems Seen in the ED</vt:lpstr>
      <vt:lpstr>Modalities used in the ED</vt:lpstr>
      <vt:lpstr>Ordering and Reading MSK Plain Films</vt:lpstr>
      <vt:lpstr>Ordering and Reading MSK Plain Films</vt:lpstr>
      <vt:lpstr>Ordering and Reading MSK Plain Films</vt:lpstr>
      <vt:lpstr>Ordering and Reading MSK Plain Films</vt:lpstr>
      <vt:lpstr>Case 1</vt:lpstr>
      <vt:lpstr>PowerPoint Presentation</vt:lpstr>
      <vt:lpstr>PowerPoint Presentation</vt:lpstr>
      <vt:lpstr>Case 2</vt:lpstr>
      <vt:lpstr>PowerPoint Presentation</vt:lpstr>
      <vt:lpstr>PowerPoint Presentation</vt:lpstr>
      <vt:lpstr>Case 3</vt:lpstr>
      <vt:lpstr>PowerPoint Presentation</vt:lpstr>
      <vt:lpstr>PowerPoint Presentation</vt:lpstr>
      <vt:lpstr>Case 4</vt:lpstr>
      <vt:lpstr>Case 5</vt:lpstr>
      <vt:lpstr>PowerPoint Presentation</vt:lpstr>
      <vt:lpstr>PowerPoint Presentation</vt:lpstr>
      <vt:lpstr>Case 6</vt:lpstr>
      <vt:lpstr>PowerPoint Presentation</vt:lpstr>
      <vt:lpstr>Case 7</vt:lpstr>
      <vt:lpstr>PowerPoint Presentation</vt:lpstr>
      <vt:lpstr>Case 8</vt:lpstr>
      <vt:lpstr>PowerPoint Presentation</vt:lpstr>
      <vt:lpstr>Case 9</vt:lpstr>
      <vt:lpstr>PowerPoint Presentation</vt:lpstr>
      <vt:lpstr>PowerPoint Presentation</vt:lpstr>
      <vt:lpstr>Case 10</vt:lpstr>
      <vt:lpstr>PowerPoint Presentation</vt:lpstr>
      <vt:lpstr>PowerPoint Presentation</vt:lpstr>
      <vt:lpstr>Cases</vt:lpstr>
      <vt:lpstr>Pet Peeves</vt:lpstr>
    </vt:vector>
  </TitlesOfParts>
  <Company>WFUHS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Upper Limb</dc:title>
  <dc:creator>WFBMC</dc:creator>
  <cp:lastModifiedBy>Thomas G. West</cp:lastModifiedBy>
  <cp:revision>267</cp:revision>
  <dcterms:created xsi:type="dcterms:W3CDTF">2016-05-03T22:16:10Z</dcterms:created>
  <dcterms:modified xsi:type="dcterms:W3CDTF">2018-04-06T12:52:25Z</dcterms:modified>
</cp:coreProperties>
</file>